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7" r:id="rId7"/>
    <p:sldMasterId id="2147483659" r:id="rId8"/>
    <p:sldMasterId id="2147483793" r:id="rId9"/>
  </p:sldMasterIdLst>
  <p:notesMasterIdLst>
    <p:notesMasterId r:id="rId20"/>
  </p:notesMasterIdLst>
  <p:sldIdLst>
    <p:sldId id="286" r:id="rId10"/>
    <p:sldId id="274" r:id="rId11"/>
    <p:sldId id="275" r:id="rId12"/>
    <p:sldId id="276" r:id="rId13"/>
    <p:sldId id="277" r:id="rId14"/>
    <p:sldId id="278" r:id="rId15"/>
    <p:sldId id="279" r:id="rId16"/>
    <p:sldId id="256" r:id="rId17"/>
    <p:sldId id="282" r:id="rId18"/>
    <p:sldId id="284" r:id="rId19"/>
  </p:sldIdLst>
  <p:sldSz cx="24384000" cy="13716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180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361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539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719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5900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080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261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439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1F1"/>
    <a:srgbClr val="1291C4"/>
    <a:srgbClr val="672952"/>
    <a:srgbClr val="3C3C3C"/>
    <a:srgbClr val="909090"/>
    <a:srgbClr val="DFDFDF"/>
    <a:srgbClr val="52BEB0"/>
    <a:srgbClr val="62C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512" y="5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35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438853346456696E-2"/>
          <c:y val="3.1406250965989507E-2"/>
          <c:w val="0.93762364665354325"/>
          <c:h val="0.871031369064695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income</c:v>
                </c:pt>
              </c:strCache>
            </c:strRef>
          </c:tx>
          <c:spPr>
            <a:solidFill>
              <a:srgbClr val="62C8BE"/>
            </a:solidFill>
            <a:ln>
              <a:noFill/>
            </a:ln>
            <a:effectLst>
              <a:outerShdw blurRad="50800" dist="406400" dir="3000000" algn="tl" rotWithShape="0">
                <a:schemeClr val="accent5">
                  <a:lumMod val="75000"/>
                  <a:alpha val="40000"/>
                </a:schemeClr>
              </a:outerShdw>
            </a:effectLst>
          </c:spPr>
          <c:invertIfNegative val="0"/>
          <c:cat>
            <c:numRef>
              <c:f>Arkusz1!$A$2:$A$5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Arkusz1!$B$2:$B$5</c:f>
              <c:numCache>
                <c:formatCode>General</c:formatCode>
                <c:ptCount val="4"/>
                <c:pt idx="0">
                  <c:v>5000</c:v>
                </c:pt>
                <c:pt idx="1">
                  <c:v>8000</c:v>
                </c:pt>
                <c:pt idx="2">
                  <c:v>25000</c:v>
                </c:pt>
                <c:pt idx="3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4C-4357-BCAC-17268EDAED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4434304"/>
        <c:axId val="124435840"/>
      </c:barChart>
      <c:catAx>
        <c:axId val="12443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le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24435840"/>
        <c:crosses val="autoZero"/>
        <c:auto val="1"/>
        <c:lblAlgn val="ctr"/>
        <c:lblOffset val="100"/>
        <c:noMultiLvlLbl val="0"/>
      </c:catAx>
      <c:valAx>
        <c:axId val="124435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le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24434304"/>
        <c:crosses val="autoZero"/>
        <c:crossBetween val="between"/>
      </c:valAx>
      <c:spPr>
        <a:solidFill>
          <a:srgbClr val="DFDFDF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le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leo" panose="020F0502020204030203" pitchFamily="34" charset="0"/>
              </a:defRPr>
            </a:lvl1pPr>
          </a:lstStyle>
          <a:p>
            <a:fld id="{2CD826BB-5C23-4804-ADF3-D2879A29335B}" type="datetimeFigureOut">
              <a:rPr lang="en-US" smtClean="0"/>
              <a:pPr/>
              <a:t>9/1/2025</a:t>
            </a:fld>
            <a:endParaRPr lang="en-US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le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leo" panose="020F0502020204030203" pitchFamily="34" charset="0"/>
              </a:defRPr>
            </a:lvl1pPr>
          </a:lstStyle>
          <a:p>
            <a:fld id="{41E8C199-60EB-4919-9D02-E23353818F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046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1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1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8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61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3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52078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4644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7651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9212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30604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4838008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7411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68168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92343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67418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052469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08609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17975020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8037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2239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28676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54226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506264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41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9350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99412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5520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59042029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54230381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7946218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46184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64365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1721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6191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5886648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5356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81594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31692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91686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351379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0283028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8486566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5083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95828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186539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384716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32120104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6001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37468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25584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711987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4546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06943665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8826029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2125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3365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795765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680240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09461842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85787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352773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470322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33986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82740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71800806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777500143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33906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386574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72853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31553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2161587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43737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8113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5452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926619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90429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393120807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75773730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68469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05009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57109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11501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77739316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136084638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3493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473485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257468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995515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757339460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96574745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814772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691257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61"/>
            <a:ext cx="20726400" cy="29400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7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94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915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887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859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831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80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77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044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16351935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071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168" y="8813807"/>
            <a:ext cx="20726400" cy="2724150"/>
          </a:xfrm>
        </p:spPr>
        <p:txBody>
          <a:bodyPr anchor="t"/>
          <a:lstStyle>
            <a:lvl1pPr algn="l">
              <a:defRPr sz="86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6168" y="5813427"/>
            <a:ext cx="20726400" cy="3000374"/>
          </a:xfrm>
        </p:spPr>
        <p:txBody>
          <a:bodyPr anchor="b"/>
          <a:lstStyle>
            <a:lvl1pPr marL="0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1pPr>
            <a:lvl2pPr marL="971852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2pPr>
            <a:lvl3pPr marL="1943707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3pPr>
            <a:lvl4pPr marL="291556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4pPr>
            <a:lvl5pPr marL="388741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5pPr>
            <a:lvl6pPr marL="485926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6pPr>
            <a:lvl7pPr marL="5831119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7pPr>
            <a:lvl8pPr marL="680297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8pPr>
            <a:lvl9pPr marL="7774827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938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7"/>
            <a:ext cx="10769600" cy="9051926"/>
          </a:xfrm>
        </p:spPr>
        <p:txBody>
          <a:bodyPr/>
          <a:lstStyle>
            <a:lvl1pPr>
              <a:defRPr sz="6000"/>
            </a:lvl1pPr>
            <a:lvl2pPr>
              <a:defRPr sz="50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0" y="3200407"/>
            <a:ext cx="10769600" cy="9051926"/>
          </a:xfrm>
        </p:spPr>
        <p:txBody>
          <a:bodyPr/>
          <a:lstStyle>
            <a:lvl1pPr>
              <a:defRPr sz="6000"/>
            </a:lvl1pPr>
            <a:lvl2pPr>
              <a:defRPr sz="50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4917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31"/>
            <a:ext cx="10773835" cy="1279526"/>
          </a:xfrm>
        </p:spPr>
        <p:txBody>
          <a:bodyPr anchor="b"/>
          <a:lstStyle>
            <a:lvl1pPr marL="0" indent="0">
              <a:buNone/>
              <a:defRPr sz="5000" b="1"/>
            </a:lvl1pPr>
            <a:lvl2pPr marL="971852" indent="0">
              <a:buNone/>
              <a:defRPr sz="4300" b="1"/>
            </a:lvl2pPr>
            <a:lvl3pPr marL="1943707" indent="0">
              <a:buNone/>
              <a:defRPr sz="3800" b="1"/>
            </a:lvl3pPr>
            <a:lvl4pPr marL="2915560" indent="0">
              <a:buNone/>
              <a:defRPr sz="3300" b="1"/>
            </a:lvl4pPr>
            <a:lvl5pPr marL="3887412" indent="0">
              <a:buNone/>
              <a:defRPr sz="3300" b="1"/>
            </a:lvl5pPr>
            <a:lvl6pPr marL="4859265" indent="0">
              <a:buNone/>
              <a:defRPr sz="3300" b="1"/>
            </a:lvl6pPr>
            <a:lvl7pPr marL="5831119" indent="0">
              <a:buNone/>
              <a:defRPr sz="3300" b="1"/>
            </a:lvl7pPr>
            <a:lvl8pPr marL="6802972" indent="0">
              <a:buNone/>
              <a:defRPr sz="3300" b="1"/>
            </a:lvl8pPr>
            <a:lvl9pPr marL="7774827" indent="0">
              <a:buNone/>
              <a:defRPr sz="3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3835" cy="7902576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8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6751" y="3070231"/>
            <a:ext cx="10778067" cy="1279526"/>
          </a:xfrm>
        </p:spPr>
        <p:txBody>
          <a:bodyPr anchor="b"/>
          <a:lstStyle>
            <a:lvl1pPr marL="0" indent="0">
              <a:buNone/>
              <a:defRPr sz="5000" b="1"/>
            </a:lvl1pPr>
            <a:lvl2pPr marL="971852" indent="0">
              <a:buNone/>
              <a:defRPr sz="4300" b="1"/>
            </a:lvl2pPr>
            <a:lvl3pPr marL="1943707" indent="0">
              <a:buNone/>
              <a:defRPr sz="3800" b="1"/>
            </a:lvl3pPr>
            <a:lvl4pPr marL="2915560" indent="0">
              <a:buNone/>
              <a:defRPr sz="3300" b="1"/>
            </a:lvl4pPr>
            <a:lvl5pPr marL="3887412" indent="0">
              <a:buNone/>
              <a:defRPr sz="3300" b="1"/>
            </a:lvl5pPr>
            <a:lvl6pPr marL="4859265" indent="0">
              <a:buNone/>
              <a:defRPr sz="3300" b="1"/>
            </a:lvl6pPr>
            <a:lvl7pPr marL="5831119" indent="0">
              <a:buNone/>
              <a:defRPr sz="3300" b="1"/>
            </a:lvl7pPr>
            <a:lvl8pPr marL="6802972" indent="0">
              <a:buNone/>
              <a:defRPr sz="3300" b="1"/>
            </a:lvl8pPr>
            <a:lvl9pPr marL="7774827" indent="0">
              <a:buNone/>
              <a:defRPr sz="3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6751" y="4349750"/>
            <a:ext cx="10778067" cy="7902576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8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19530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7197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161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9" y="546101"/>
            <a:ext cx="8022168" cy="2324102"/>
          </a:xfrm>
        </p:spPr>
        <p:txBody>
          <a:bodyPr anchor="b"/>
          <a:lstStyle>
            <a:lvl1pPr algn="l">
              <a:defRPr sz="43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3467" y="546107"/>
            <a:ext cx="13631333" cy="11706226"/>
          </a:xfrm>
        </p:spPr>
        <p:txBody>
          <a:bodyPr/>
          <a:lstStyle>
            <a:lvl1pPr>
              <a:defRPr sz="6900"/>
            </a:lvl1pPr>
            <a:lvl2pPr>
              <a:defRPr sz="6000"/>
            </a:lvl2pPr>
            <a:lvl3pPr>
              <a:defRPr sz="50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9" y="2870207"/>
            <a:ext cx="8022168" cy="9382126"/>
          </a:xfrm>
        </p:spPr>
        <p:txBody>
          <a:bodyPr/>
          <a:lstStyle>
            <a:lvl1pPr marL="0" indent="0">
              <a:buNone/>
              <a:defRPr sz="2900"/>
            </a:lvl1pPr>
            <a:lvl2pPr marL="971852" indent="0">
              <a:buNone/>
              <a:defRPr sz="2600"/>
            </a:lvl2pPr>
            <a:lvl3pPr marL="1943707" indent="0">
              <a:buNone/>
              <a:defRPr sz="2100"/>
            </a:lvl3pPr>
            <a:lvl4pPr marL="2915560" indent="0">
              <a:buNone/>
              <a:defRPr sz="1900"/>
            </a:lvl4pPr>
            <a:lvl5pPr marL="3887412" indent="0">
              <a:buNone/>
              <a:defRPr sz="1900"/>
            </a:lvl5pPr>
            <a:lvl6pPr marL="4859265" indent="0">
              <a:buNone/>
              <a:defRPr sz="1900"/>
            </a:lvl6pPr>
            <a:lvl7pPr marL="5831119" indent="0">
              <a:buNone/>
              <a:defRPr sz="1900"/>
            </a:lvl7pPr>
            <a:lvl8pPr marL="6802972" indent="0">
              <a:buNone/>
              <a:defRPr sz="1900"/>
            </a:lvl8pPr>
            <a:lvl9pPr marL="7774827" indent="0">
              <a:buNone/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3229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435" y="9601207"/>
            <a:ext cx="14630400" cy="1133478"/>
          </a:xfrm>
        </p:spPr>
        <p:txBody>
          <a:bodyPr anchor="b"/>
          <a:lstStyle>
            <a:lvl1pPr algn="l">
              <a:defRPr sz="43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435" y="1225550"/>
            <a:ext cx="14630400" cy="8229600"/>
          </a:xfrm>
        </p:spPr>
        <p:txBody>
          <a:bodyPr/>
          <a:lstStyle>
            <a:lvl1pPr marL="0" indent="0">
              <a:buNone/>
              <a:defRPr sz="6900"/>
            </a:lvl1pPr>
            <a:lvl2pPr marL="971852" indent="0">
              <a:buNone/>
              <a:defRPr sz="6000"/>
            </a:lvl2pPr>
            <a:lvl3pPr marL="1943707" indent="0">
              <a:buNone/>
              <a:defRPr sz="5000"/>
            </a:lvl3pPr>
            <a:lvl4pPr marL="2915560" indent="0">
              <a:buNone/>
              <a:defRPr sz="4300"/>
            </a:lvl4pPr>
            <a:lvl5pPr marL="3887412" indent="0">
              <a:buNone/>
              <a:defRPr sz="4300"/>
            </a:lvl5pPr>
            <a:lvl6pPr marL="4859265" indent="0">
              <a:buNone/>
              <a:defRPr sz="4300"/>
            </a:lvl6pPr>
            <a:lvl7pPr marL="5831119" indent="0">
              <a:buNone/>
              <a:defRPr sz="4300"/>
            </a:lvl7pPr>
            <a:lvl8pPr marL="6802972" indent="0">
              <a:buNone/>
              <a:defRPr sz="4300"/>
            </a:lvl8pPr>
            <a:lvl9pPr marL="7774827" indent="0">
              <a:buNone/>
              <a:defRPr sz="43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435" y="10734683"/>
            <a:ext cx="14630400" cy="1609726"/>
          </a:xfrm>
        </p:spPr>
        <p:txBody>
          <a:bodyPr/>
          <a:lstStyle>
            <a:lvl1pPr marL="0" indent="0">
              <a:buNone/>
              <a:defRPr sz="2900"/>
            </a:lvl1pPr>
            <a:lvl2pPr marL="971852" indent="0">
              <a:buNone/>
              <a:defRPr sz="2600"/>
            </a:lvl2pPr>
            <a:lvl3pPr marL="1943707" indent="0">
              <a:buNone/>
              <a:defRPr sz="2100"/>
            </a:lvl3pPr>
            <a:lvl4pPr marL="2915560" indent="0">
              <a:buNone/>
              <a:defRPr sz="1900"/>
            </a:lvl4pPr>
            <a:lvl5pPr marL="3887412" indent="0">
              <a:buNone/>
              <a:defRPr sz="1900"/>
            </a:lvl5pPr>
            <a:lvl6pPr marL="4859265" indent="0">
              <a:buNone/>
              <a:defRPr sz="1900"/>
            </a:lvl6pPr>
            <a:lvl7pPr marL="5831119" indent="0">
              <a:buNone/>
              <a:defRPr sz="1900"/>
            </a:lvl7pPr>
            <a:lvl8pPr marL="6802972" indent="0">
              <a:buNone/>
              <a:defRPr sz="1900"/>
            </a:lvl8pPr>
            <a:lvl9pPr marL="7774827" indent="0">
              <a:buNone/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850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8588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0" y="549281"/>
            <a:ext cx="5486400" cy="117030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549281"/>
            <a:ext cx="16052800" cy="117030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167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49278"/>
            <a:ext cx="21945600" cy="2286000"/>
          </a:xfrm>
          <a:prstGeom prst="rect">
            <a:avLst/>
          </a:prstGeom>
        </p:spPr>
        <p:txBody>
          <a:bodyPr vert="horz" lIns="194370" tIns="97186" rIns="194370" bIns="9718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200407"/>
            <a:ext cx="21945600" cy="9051926"/>
          </a:xfrm>
          <a:prstGeom prst="rect">
            <a:avLst/>
          </a:prstGeom>
        </p:spPr>
        <p:txBody>
          <a:bodyPr vert="horz" lIns="194370" tIns="97186" rIns="194370" bIns="9718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9200" y="12712709"/>
            <a:ext cx="5689600" cy="730250"/>
          </a:xfrm>
          <a:prstGeom prst="rect">
            <a:avLst/>
          </a:prstGeom>
        </p:spPr>
        <p:txBody>
          <a:bodyPr vert="horz" lIns="194370" tIns="97186" rIns="194370" bIns="97186" rtlCol="0" anchor="ctr"/>
          <a:lstStyle>
            <a:lvl1pPr algn="l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1B13E-D5AF-485E-81A1-82A140076526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September 1, 2025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31200" y="12712709"/>
            <a:ext cx="7721600" cy="730250"/>
          </a:xfrm>
          <a:prstGeom prst="rect">
            <a:avLst/>
          </a:prstGeom>
        </p:spPr>
        <p:txBody>
          <a:bodyPr vert="horz" lIns="194370" tIns="97186" rIns="194370" bIns="97186" rtlCol="0" anchor="ctr"/>
          <a:lstStyle>
            <a:lvl1pPr algn="ctr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5200" y="12712709"/>
            <a:ext cx="5689600" cy="730250"/>
          </a:xfrm>
          <a:prstGeom prst="rect">
            <a:avLst/>
          </a:prstGeom>
        </p:spPr>
        <p:txBody>
          <a:bodyPr vert="horz" lIns="194370" tIns="97186" rIns="194370" bIns="97186" rtlCol="0" anchor="ctr"/>
          <a:lstStyle>
            <a:lvl1pPr algn="r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6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defTabSz="1943707" rtl="0" eaLnBrk="1" latinLnBrk="0" hangingPunct="1">
        <a:spcBef>
          <a:spcPct val="0"/>
        </a:spcBef>
        <a:buNone/>
        <a:defRPr sz="9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8889" indent="-728889" algn="l" defTabSz="1943707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579260" indent="-607406" algn="l" defTabSz="1943707" rtl="0" eaLnBrk="1" latinLnBrk="0" hangingPunct="1">
        <a:spcBef>
          <a:spcPct val="20000"/>
        </a:spcBef>
        <a:buFont typeface="Arial" pitchFamily="34" charset="0"/>
        <a:buChar char="–"/>
        <a:defRPr sz="6000" kern="1200">
          <a:solidFill>
            <a:schemeClr val="tx1"/>
          </a:solidFill>
          <a:latin typeface="+mn-lt"/>
          <a:ea typeface="+mn-ea"/>
          <a:cs typeface="+mn-cs"/>
        </a:defRPr>
      </a:lvl2pPr>
      <a:lvl3pPr marL="2429632" indent="-485927" algn="l" defTabSz="1943707" rtl="0" eaLnBrk="1" latinLnBrk="0" hangingPunct="1">
        <a:spcBef>
          <a:spcPct val="20000"/>
        </a:spcBef>
        <a:buFont typeface="Arial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3pPr>
      <a:lvl4pPr marL="3401487" indent="-485927" algn="l" defTabSz="1943707" rtl="0" eaLnBrk="1" latinLnBrk="0" hangingPunct="1">
        <a:spcBef>
          <a:spcPct val="20000"/>
        </a:spcBef>
        <a:buFont typeface="Arial" pitchFamily="34" charset="0"/>
        <a:buChar char="–"/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73339" indent="-485927" algn="l" defTabSz="1943707" rtl="0" eaLnBrk="1" latinLnBrk="0" hangingPunct="1">
        <a:spcBef>
          <a:spcPct val="20000"/>
        </a:spcBef>
        <a:buFont typeface="Arial" pitchFamily="34" charset="0"/>
        <a:buChar char="»"/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345194" indent="-485927" algn="l" defTabSz="194370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317049" indent="-485927" algn="l" defTabSz="194370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288902" indent="-485927" algn="l" defTabSz="194370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260754" indent="-485927" algn="l" defTabSz="194370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852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943707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915560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887412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859265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831119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802972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774827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/3.0/deed.en" TargetMode="External"/><Relationship Id="rId7" Type="http://schemas.openxmlformats.org/officeDocument/2006/relationships/hyperlink" Target="http://unsplash.com/post/55904523633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8.xml"/><Relationship Id="rId6" Type="http://schemas.openxmlformats.org/officeDocument/2006/relationships/hyperlink" Target="http://www.flickr.com/photos/thomaschung/9407289467/" TargetMode="External"/><Relationship Id="rId5" Type="http://schemas.openxmlformats.org/officeDocument/2006/relationships/hyperlink" Target="http://www.fontsquirrel.com/fonts/lato" TargetMode="External"/><Relationship Id="rId4" Type="http://schemas.openxmlformats.org/officeDocument/2006/relationships/hyperlink" Target="http://fontfabric.com/aleo-free-fon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6"/>
          <p:cNvSpPr>
            <a:spLocks/>
          </p:cNvSpPr>
          <p:nvPr/>
        </p:nvSpPr>
        <p:spPr bwMode="auto">
          <a:xfrm>
            <a:off x="2026763" y="7498865"/>
            <a:ext cx="202185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800" b="1" dirty="0">
                <a:solidFill>
                  <a:srgbClr val="3C3C3C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  <a:sym typeface="Lato" panose="020F0502020204030203" pitchFamily="34" charset="0"/>
              </a:rPr>
              <a:t>Presenter Name</a:t>
            </a:r>
          </a:p>
        </p:txBody>
      </p:sp>
      <p:sp>
        <p:nvSpPr>
          <p:cNvPr id="9224" name="Rectangle 7"/>
          <p:cNvSpPr>
            <a:spLocks/>
          </p:cNvSpPr>
          <p:nvPr/>
        </p:nvSpPr>
        <p:spPr bwMode="auto">
          <a:xfrm>
            <a:off x="-10365" y="5494796"/>
            <a:ext cx="2438400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8300" b="1" dirty="0">
                <a:solidFill>
                  <a:srgbClr val="3C3C3C"/>
                </a:solidFill>
                <a:latin typeface="Arial" pitchFamily="34" charset="0"/>
                <a:ea typeface="Tahoma" pitchFamily="34" charset="0"/>
                <a:cs typeface="Arial" pitchFamily="34" charset="0"/>
                <a:sym typeface="Aleo" panose="020F0502020204030203" pitchFamily="34" charset="0"/>
              </a:rPr>
              <a:t>Talk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FA8592-E60C-47E9-13F6-720FC7CC71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046" y="737320"/>
            <a:ext cx="4572009" cy="182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15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"/>
          <p:cNvSpPr>
            <a:spLocks/>
          </p:cNvSpPr>
          <p:nvPr/>
        </p:nvSpPr>
        <p:spPr bwMode="auto">
          <a:xfrm>
            <a:off x="12192001" y="0"/>
            <a:ext cx="12166600" cy="13716000"/>
          </a:xfrm>
          <a:prstGeom prst="rect">
            <a:avLst/>
          </a:prstGeom>
          <a:solidFill>
            <a:srgbClr val="DFDFDF"/>
          </a:solidFill>
          <a:ln>
            <a:noFill/>
          </a:ln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Gill Sans" charset="0"/>
                <a:cs typeface="Gill Sans" charset="0"/>
              </a:rPr>
              <a:t> </a:t>
            </a: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228601" y="660400"/>
            <a:ext cx="99314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Credits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1422401" y="6438900"/>
            <a:ext cx="9220200" cy="1778000"/>
            <a:chOff x="1422400" y="6438900"/>
            <a:chExt cx="9220200" cy="1778000"/>
          </a:xfrm>
        </p:grpSpPr>
        <p:sp>
          <p:nvSpPr>
            <p:cNvPr id="9" name="Rectangle 6"/>
            <p:cNvSpPr>
              <a:spLocks/>
            </p:cNvSpPr>
            <p:nvPr/>
          </p:nvSpPr>
          <p:spPr bwMode="auto">
            <a:xfrm>
              <a:off x="3784600" y="6438900"/>
              <a:ext cx="68580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Fonts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this template uses free fonts you can download and install yourself. 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422400" y="6489700"/>
              <a:ext cx="1676400" cy="1676400"/>
              <a:chOff x="1422400" y="6489700"/>
              <a:chExt cx="1676400" cy="1676400"/>
            </a:xfrm>
          </p:grpSpPr>
          <p:sp>
            <p:nvSpPr>
              <p:cNvPr id="5" name="Oval 2"/>
              <p:cNvSpPr>
                <a:spLocks/>
              </p:cNvSpPr>
              <p:nvPr/>
            </p:nvSpPr>
            <p:spPr bwMode="auto">
              <a:xfrm>
                <a:off x="1422400" y="6489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6" name="Freeform 3"/>
              <p:cNvSpPr>
                <a:spLocks/>
              </p:cNvSpPr>
              <p:nvPr/>
            </p:nvSpPr>
            <p:spPr bwMode="auto">
              <a:xfrm>
                <a:off x="2082800" y="6937375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/>
              </p:cNvSpPr>
              <p:nvPr/>
            </p:nvSpPr>
            <p:spPr bwMode="auto">
              <a:xfrm>
                <a:off x="1676400" y="6743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18" name="Picture 15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67437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0" name="Grupa 39"/>
          <p:cNvGrpSpPr/>
          <p:nvPr/>
        </p:nvGrpSpPr>
        <p:grpSpPr>
          <a:xfrm>
            <a:off x="1422401" y="8547100"/>
            <a:ext cx="9220200" cy="1778000"/>
            <a:chOff x="1422400" y="8547100"/>
            <a:chExt cx="9220200" cy="1778000"/>
          </a:xfrm>
        </p:grpSpPr>
        <p:sp>
          <p:nvSpPr>
            <p:cNvPr id="10" name="Rectangle 7"/>
            <p:cNvSpPr>
              <a:spLocks/>
            </p:cNvSpPr>
            <p:nvPr/>
          </p:nvSpPr>
          <p:spPr bwMode="auto">
            <a:xfrm>
              <a:off x="3784600" y="8547100"/>
              <a:ext cx="68580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Images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we used creative commons photos as placeholders. You can easily replace them. </a:t>
              </a:r>
            </a:p>
          </p:txBody>
        </p:sp>
        <p:grpSp>
          <p:nvGrpSpPr>
            <p:cNvPr id="39" name="Grupa 38"/>
            <p:cNvGrpSpPr/>
            <p:nvPr/>
          </p:nvGrpSpPr>
          <p:grpSpPr>
            <a:xfrm>
              <a:off x="1422400" y="8597900"/>
              <a:ext cx="1676400" cy="1676400"/>
              <a:chOff x="1422400" y="8597900"/>
              <a:chExt cx="1676400" cy="1676400"/>
            </a:xfrm>
          </p:grpSpPr>
          <p:sp>
            <p:nvSpPr>
              <p:cNvPr id="4" name="Oval 1"/>
              <p:cNvSpPr>
                <a:spLocks/>
              </p:cNvSpPr>
              <p:nvPr/>
            </p:nvSpPr>
            <p:spPr bwMode="auto">
              <a:xfrm>
                <a:off x="1422400" y="8597900"/>
                <a:ext cx="1676400" cy="1676400"/>
              </a:xfrm>
              <a:prstGeom prst="ellipse">
                <a:avLst/>
              </a:prstGeom>
              <a:solidFill>
                <a:srgbClr val="52BEB0"/>
              </a:solidFill>
              <a:ln>
                <a:noFill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2082800" y="9042400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7" name="Oval 14"/>
              <p:cNvSpPr>
                <a:spLocks/>
              </p:cNvSpPr>
              <p:nvPr/>
            </p:nvSpPr>
            <p:spPr bwMode="auto">
              <a:xfrm>
                <a:off x="1676400" y="88519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19" name="Picture 1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88519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2" name="Grupa 41"/>
          <p:cNvGrpSpPr/>
          <p:nvPr/>
        </p:nvGrpSpPr>
        <p:grpSpPr>
          <a:xfrm>
            <a:off x="1422400" y="10655300"/>
            <a:ext cx="8636000" cy="1778000"/>
            <a:chOff x="1422400" y="10655300"/>
            <a:chExt cx="8636000" cy="1778000"/>
          </a:xfrm>
        </p:grpSpPr>
        <p:sp>
          <p:nvSpPr>
            <p:cNvPr id="11" name="Rectangle 8"/>
            <p:cNvSpPr>
              <a:spLocks/>
            </p:cNvSpPr>
            <p:nvPr/>
          </p:nvSpPr>
          <p:spPr bwMode="auto">
            <a:xfrm>
              <a:off x="3784600" y="10655300"/>
              <a:ext cx="62738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Copyrights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This work</a:t>
              </a:r>
              <a:b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</a:b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is licensed under a</a:t>
              </a:r>
              <a:b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</a:br>
              <a:r>
                <a:rPr lang="en-US" sz="3600" u="sng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  <a:hlinkClick r:id="rId3"/>
                </a:rPr>
                <a:t>Creative Commons License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41" name="Grupa 40"/>
            <p:cNvGrpSpPr/>
            <p:nvPr/>
          </p:nvGrpSpPr>
          <p:grpSpPr>
            <a:xfrm>
              <a:off x="1422400" y="10706100"/>
              <a:ext cx="1676400" cy="1676400"/>
              <a:chOff x="1422400" y="10706100"/>
              <a:chExt cx="1676400" cy="1676400"/>
            </a:xfrm>
          </p:grpSpPr>
          <p:sp>
            <p:nvSpPr>
              <p:cNvPr id="13" name="Oval 10"/>
              <p:cNvSpPr>
                <a:spLocks/>
              </p:cNvSpPr>
              <p:nvPr/>
            </p:nvSpPr>
            <p:spPr bwMode="auto">
              <a:xfrm>
                <a:off x="1422400" y="10706100"/>
                <a:ext cx="1676400" cy="1676400"/>
              </a:xfrm>
              <a:prstGeom prst="ellipse">
                <a:avLst/>
              </a:pr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2082800" y="11150600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5" name="Oval 12"/>
              <p:cNvSpPr>
                <a:spLocks/>
              </p:cNvSpPr>
              <p:nvPr/>
            </p:nvSpPr>
            <p:spPr bwMode="auto">
              <a:xfrm>
                <a:off x="1676400" y="10960100"/>
                <a:ext cx="1155700" cy="1155700"/>
              </a:xfrm>
              <a:prstGeom prst="ellipse">
                <a:avLst/>
              </a:prstGeom>
              <a:solidFill>
                <a:srgbClr val="78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20" name="Picture 17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109601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2" name="Rectangle 19"/>
          <p:cNvSpPr>
            <a:spLocks/>
          </p:cNvSpPr>
          <p:nvPr/>
        </p:nvSpPr>
        <p:spPr bwMode="auto">
          <a:xfrm>
            <a:off x="13920192" y="26162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4"/>
              </a:rPr>
              <a:t>http://fontfabric.com/aleo-free-font/</a:t>
            </a:r>
            <a:endParaRPr lang="en-US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23" name="Rectangle 20"/>
          <p:cNvSpPr>
            <a:spLocks/>
          </p:cNvSpPr>
          <p:nvPr/>
        </p:nvSpPr>
        <p:spPr bwMode="auto">
          <a:xfrm>
            <a:off x="13920192" y="20828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 err="1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Aleo</a:t>
            </a:r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Free Font </a:t>
            </a:r>
          </a:p>
        </p:txBody>
      </p:sp>
      <p:sp>
        <p:nvSpPr>
          <p:cNvPr id="24" name="Rectangle 21"/>
          <p:cNvSpPr>
            <a:spLocks/>
          </p:cNvSpPr>
          <p:nvPr/>
        </p:nvSpPr>
        <p:spPr bwMode="auto">
          <a:xfrm>
            <a:off x="13920192" y="32893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 err="1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Lato</a:t>
            </a:r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Font</a:t>
            </a:r>
          </a:p>
        </p:txBody>
      </p:sp>
      <p:sp>
        <p:nvSpPr>
          <p:cNvPr id="25" name="Rectangle 22"/>
          <p:cNvSpPr>
            <a:spLocks/>
          </p:cNvSpPr>
          <p:nvPr/>
        </p:nvSpPr>
        <p:spPr bwMode="auto">
          <a:xfrm>
            <a:off x="13920196" y="3997069"/>
            <a:ext cx="251145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5"/>
              </a:rPr>
              <a:t>http://www.fontsquirrel.com/fonts/lato</a:t>
            </a:r>
            <a:endParaRPr lang="en-US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2" name="Rectangle 29"/>
          <p:cNvSpPr>
            <a:spLocks/>
          </p:cNvSpPr>
          <p:nvPr/>
        </p:nvSpPr>
        <p:spPr bwMode="auto">
          <a:xfrm>
            <a:off x="13920192" y="6533108"/>
            <a:ext cx="900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Image 1</a:t>
            </a:r>
          </a:p>
        </p:txBody>
      </p:sp>
      <p:sp>
        <p:nvSpPr>
          <p:cNvPr id="33" name="Rectangle 30"/>
          <p:cNvSpPr>
            <a:spLocks/>
          </p:cNvSpPr>
          <p:nvPr/>
        </p:nvSpPr>
        <p:spPr bwMode="auto">
          <a:xfrm>
            <a:off x="13920196" y="6952208"/>
            <a:ext cx="91567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u="sng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6"/>
              </a:rPr>
              <a:t>http://www.flickr.com/photos/thomaschung/9407289467/</a:t>
            </a:r>
            <a:endParaRPr lang="en-US" u="sng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4" name="Rectangle 31"/>
          <p:cNvSpPr>
            <a:spLocks/>
          </p:cNvSpPr>
          <p:nvPr/>
        </p:nvSpPr>
        <p:spPr bwMode="auto">
          <a:xfrm>
            <a:off x="13920192" y="7777708"/>
            <a:ext cx="900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Image 2</a:t>
            </a:r>
          </a:p>
        </p:txBody>
      </p:sp>
      <p:sp>
        <p:nvSpPr>
          <p:cNvPr id="35" name="Rectangle 32"/>
          <p:cNvSpPr>
            <a:spLocks/>
          </p:cNvSpPr>
          <p:nvPr/>
        </p:nvSpPr>
        <p:spPr bwMode="auto">
          <a:xfrm>
            <a:off x="13920196" y="8196808"/>
            <a:ext cx="91567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u="sng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7"/>
              </a:rPr>
              <a:t>http://unsplash.com/post/55904523633/</a:t>
            </a:r>
            <a:endParaRPr lang="en-US" u="sng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6" name="Rectangle 33"/>
          <p:cNvSpPr>
            <a:spLocks/>
          </p:cNvSpPr>
          <p:nvPr/>
        </p:nvSpPr>
        <p:spPr bwMode="auto">
          <a:xfrm>
            <a:off x="13920192" y="882650"/>
            <a:ext cx="41656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7100" dirty="0">
                <a:solidFill>
                  <a:srgbClr val="B3B3B3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FONTS</a:t>
            </a:r>
          </a:p>
        </p:txBody>
      </p:sp>
      <p:sp>
        <p:nvSpPr>
          <p:cNvPr id="37" name="Rectangle 34"/>
          <p:cNvSpPr>
            <a:spLocks/>
          </p:cNvSpPr>
          <p:nvPr/>
        </p:nvSpPr>
        <p:spPr bwMode="auto">
          <a:xfrm>
            <a:off x="13920192" y="5219700"/>
            <a:ext cx="71120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7100">
                <a:solidFill>
                  <a:srgbClr val="B3B3B3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IMAGE CREDITS</a:t>
            </a:r>
          </a:p>
        </p:txBody>
      </p:sp>
    </p:spTree>
    <p:extLst>
      <p:ext uri="{BB962C8B-B14F-4D97-AF65-F5344CB8AC3E}">
        <p14:creationId xmlns:p14="http://schemas.microsoft.com/office/powerpoint/2010/main" val="274732351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/>
          </p:cNvSpPr>
          <p:nvPr/>
        </p:nvSpPr>
        <p:spPr bwMode="auto">
          <a:xfrm>
            <a:off x="0" y="9969500"/>
            <a:ext cx="24384000" cy="3746500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1269" name="Rectangle 4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What is the problem?</a:t>
            </a:r>
          </a:p>
        </p:txBody>
      </p:sp>
      <p:sp>
        <p:nvSpPr>
          <p:cNvPr id="11272" name="Rectangle 7"/>
          <p:cNvSpPr>
            <a:spLocks/>
          </p:cNvSpPr>
          <p:nvPr/>
        </p:nvSpPr>
        <p:spPr bwMode="auto">
          <a:xfrm>
            <a:off x="1054099" y="10623550"/>
            <a:ext cx="530525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Conclusion</a:t>
            </a:r>
          </a:p>
        </p:txBody>
      </p:sp>
      <p:sp>
        <p:nvSpPr>
          <p:cNvPr id="11273" name="Rectangle 8"/>
          <p:cNvSpPr>
            <a:spLocks/>
          </p:cNvSpPr>
          <p:nvPr/>
        </p:nvSpPr>
        <p:spPr bwMode="auto">
          <a:xfrm>
            <a:off x="1054099" y="11671300"/>
            <a:ext cx="20713701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2984499" y="6642100"/>
            <a:ext cx="20612101" cy="2755900"/>
            <a:chOff x="2984500" y="6642100"/>
            <a:chExt cx="20612100" cy="2755900"/>
          </a:xfrm>
        </p:grpSpPr>
        <p:sp>
          <p:nvSpPr>
            <p:cNvPr id="11271" name="Rectangle 6"/>
            <p:cNvSpPr>
              <a:spLocks/>
            </p:cNvSpPr>
            <p:nvPr/>
          </p:nvSpPr>
          <p:spPr bwMode="auto">
            <a:xfrm>
              <a:off x="7226300" y="7131050"/>
              <a:ext cx="163703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Curabitur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congue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auctor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at,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dignissim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tellus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mattis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sapien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gravida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venenatis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feugiat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2984500" y="6642100"/>
              <a:ext cx="2755900" cy="2755900"/>
              <a:chOff x="2984500" y="6642100"/>
              <a:chExt cx="2755900" cy="2755900"/>
            </a:xfrm>
          </p:grpSpPr>
          <p:sp>
            <p:nvSpPr>
              <p:cNvPr id="11275" name="AutoShape 10"/>
              <p:cNvSpPr>
                <a:spLocks/>
              </p:cNvSpPr>
              <p:nvPr/>
            </p:nvSpPr>
            <p:spPr bwMode="auto">
              <a:xfrm>
                <a:off x="2984500" y="6642100"/>
                <a:ext cx="2755900" cy="2755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1276" name="Freeform 11"/>
              <p:cNvSpPr>
                <a:spLocks/>
              </p:cNvSpPr>
              <p:nvPr/>
            </p:nvSpPr>
            <p:spPr bwMode="auto">
              <a:xfrm>
                <a:off x="3771900" y="7721600"/>
                <a:ext cx="1784350" cy="1582738"/>
              </a:xfrm>
              <a:custGeom>
                <a:avLst/>
                <a:gdLst>
                  <a:gd name="T0" fmla="*/ 740836 w 21600"/>
                  <a:gd name="T1" fmla="*/ 1582738 h 21600"/>
                  <a:gd name="T2" fmla="*/ 1784350 w 21600"/>
                  <a:gd name="T3" fmla="*/ 990237 h 21600"/>
                  <a:gd name="T4" fmla="*/ 1777989 w 21600"/>
                  <a:gd name="T5" fmla="*/ 304677 h 21600"/>
                  <a:gd name="T6" fmla="*/ 1416080 w 21600"/>
                  <a:gd name="T7" fmla="*/ 0 h 21600"/>
                  <a:gd name="T8" fmla="*/ 0 w 21600"/>
                  <a:gd name="T9" fmla="*/ 952207 h 21600"/>
                  <a:gd name="T10" fmla="*/ 740836 w 21600"/>
                  <a:gd name="T11" fmla="*/ 1582738 h 21600"/>
                  <a:gd name="T12" fmla="*/ 740836 w 21600"/>
                  <a:gd name="T13" fmla="*/ 158273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1277" name="AutoShape 12"/>
              <p:cNvSpPr>
                <a:spLocks/>
              </p:cNvSpPr>
              <p:nvPr/>
            </p:nvSpPr>
            <p:spPr bwMode="auto">
              <a:xfrm>
                <a:off x="3378200" y="7035800"/>
                <a:ext cx="1981200" cy="1981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1278" name="Picture 13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81400" y="7302500"/>
                <a:ext cx="1574800" cy="157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1266" name="AutoShape 1"/>
          <p:cNvSpPr>
            <a:spLocks/>
          </p:cNvSpPr>
          <p:nvPr/>
        </p:nvSpPr>
        <p:spPr bwMode="auto">
          <a:xfrm>
            <a:off x="2984503" y="3111500"/>
            <a:ext cx="2755901" cy="2755900"/>
          </a:xfrm>
          <a:custGeom>
            <a:avLst/>
            <a:gdLst>
              <a:gd name="T0" fmla="*/ 12471 w 24942"/>
              <a:gd name="T1" fmla="*/ 0 h 21600"/>
              <a:gd name="T2" fmla="*/ 23271 w 24942"/>
              <a:gd name="T3" fmla="*/ 5400 h 21600"/>
              <a:gd name="T4" fmla="*/ 23271 w 24942"/>
              <a:gd name="T5" fmla="*/ 16200 h 21600"/>
              <a:gd name="T6" fmla="*/ 12471 w 24942"/>
              <a:gd name="T7" fmla="*/ 21600 h 21600"/>
              <a:gd name="T8" fmla="*/ 1671 w 24942"/>
              <a:gd name="T9" fmla="*/ 16200 h 21600"/>
              <a:gd name="T10" fmla="*/ 1671 w 24942"/>
              <a:gd name="T11" fmla="*/ 5400 h 21600"/>
              <a:gd name="T12" fmla="*/ 12471 w 24942"/>
              <a:gd name="T13" fmla="*/ 0 h 21600"/>
              <a:gd name="T14" fmla="*/ 12471 w 24942"/>
              <a:gd name="T1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942" h="21600">
                <a:moveTo>
                  <a:pt x="12471" y="0"/>
                </a:moveTo>
                <a:lnTo>
                  <a:pt x="23271" y="5400"/>
                </a:lnTo>
                <a:lnTo>
                  <a:pt x="23271" y="16200"/>
                </a:lnTo>
                <a:lnTo>
                  <a:pt x="12471" y="21600"/>
                </a:lnTo>
                <a:lnTo>
                  <a:pt x="1671" y="16200"/>
                </a:lnTo>
                <a:lnTo>
                  <a:pt x="1671" y="5400"/>
                </a:lnTo>
                <a:lnTo>
                  <a:pt x="12471" y="0"/>
                </a:lnTo>
                <a:close/>
                <a:moveTo>
                  <a:pt x="12471" y="0"/>
                </a:moveTo>
              </a:path>
            </a:pathLst>
          </a:custGeom>
          <a:solidFill>
            <a:srgbClr val="672952"/>
          </a:solidFill>
          <a:ln w="25400" cap="flat">
            <a:solidFill>
              <a:srgbClr val="672952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1267" name="Freeform 2"/>
          <p:cNvSpPr>
            <a:spLocks/>
          </p:cNvSpPr>
          <p:nvPr/>
        </p:nvSpPr>
        <p:spPr bwMode="auto">
          <a:xfrm>
            <a:off x="3771906" y="4191003"/>
            <a:ext cx="1784349" cy="1582738"/>
          </a:xfrm>
          <a:custGeom>
            <a:avLst/>
            <a:gdLst>
              <a:gd name="T0" fmla="*/ 740836 w 21600"/>
              <a:gd name="T1" fmla="*/ 1582738 h 21600"/>
              <a:gd name="T2" fmla="*/ 1784350 w 21600"/>
              <a:gd name="T3" fmla="*/ 990237 h 21600"/>
              <a:gd name="T4" fmla="*/ 1777989 w 21600"/>
              <a:gd name="T5" fmla="*/ 304677 h 21600"/>
              <a:gd name="T6" fmla="*/ 1416080 w 21600"/>
              <a:gd name="T7" fmla="*/ 0 h 21600"/>
              <a:gd name="T8" fmla="*/ 0 w 21600"/>
              <a:gd name="T9" fmla="*/ 952207 h 21600"/>
              <a:gd name="T10" fmla="*/ 740836 w 21600"/>
              <a:gd name="T11" fmla="*/ 1582738 h 21600"/>
              <a:gd name="T12" fmla="*/ 740836 w 21600"/>
              <a:gd name="T13" fmla="*/ 1582738 h 21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1600" h="21600">
                <a:moveTo>
                  <a:pt x="8968" y="21600"/>
                </a:moveTo>
                <a:lnTo>
                  <a:pt x="21600" y="13514"/>
                </a:lnTo>
                <a:lnTo>
                  <a:pt x="21523" y="4158"/>
                </a:lnTo>
                <a:lnTo>
                  <a:pt x="17142" y="0"/>
                </a:lnTo>
                <a:lnTo>
                  <a:pt x="0" y="12995"/>
                </a:lnTo>
                <a:lnTo>
                  <a:pt x="8968" y="21600"/>
                </a:lnTo>
                <a:close/>
                <a:moveTo>
                  <a:pt x="8968" y="21600"/>
                </a:moveTo>
              </a:path>
            </a:pathLst>
          </a:custGeom>
          <a:solidFill>
            <a:srgbClr val="421A3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3378200" y="3505200"/>
            <a:ext cx="20218400" cy="1981200"/>
            <a:chOff x="3378200" y="3505200"/>
            <a:chExt cx="20218400" cy="1981200"/>
          </a:xfrm>
        </p:grpSpPr>
        <p:sp>
          <p:nvSpPr>
            <p:cNvPr id="11270" name="Rectangle 5"/>
            <p:cNvSpPr>
              <a:spLocks/>
            </p:cNvSpPr>
            <p:nvPr/>
          </p:nvSpPr>
          <p:spPr bwMode="auto">
            <a:xfrm>
              <a:off x="7226300" y="3600450"/>
              <a:ext cx="163703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Curabitur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congue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auctor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at,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dignissim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tellus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mattis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sapien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gravida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venenatis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feugiat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3378200" y="3505200"/>
              <a:ext cx="1981200" cy="1981200"/>
              <a:chOff x="3378200" y="3505200"/>
              <a:chExt cx="1981200" cy="1981200"/>
            </a:xfrm>
          </p:grpSpPr>
          <p:sp>
            <p:nvSpPr>
              <p:cNvPr id="11274" name="AutoShape 9"/>
              <p:cNvSpPr>
                <a:spLocks/>
              </p:cNvSpPr>
              <p:nvPr/>
            </p:nvSpPr>
            <p:spPr bwMode="auto">
              <a:xfrm>
                <a:off x="3378200" y="3505200"/>
                <a:ext cx="1981200" cy="1981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1279" name="Picture 1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46500" y="3797300"/>
                <a:ext cx="1231900" cy="1231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4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Our Solution</a:t>
            </a:r>
          </a:p>
        </p:txBody>
      </p:sp>
      <p:sp>
        <p:nvSpPr>
          <p:cNvPr id="12294" name="Rectangle 5"/>
          <p:cNvSpPr>
            <a:spLocks/>
          </p:cNvSpPr>
          <p:nvPr/>
        </p:nvSpPr>
        <p:spPr bwMode="auto">
          <a:xfrm>
            <a:off x="1041400" y="3886200"/>
            <a:ext cx="97536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at.</a:t>
            </a:r>
          </a:p>
        </p:txBody>
      </p:sp>
      <p:pic>
        <p:nvPicPr>
          <p:cNvPr id="1230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17"/>
          <a:stretch>
            <a:fillRect/>
          </a:stretch>
        </p:blipFill>
        <p:spPr bwMode="auto">
          <a:xfrm>
            <a:off x="12192000" y="0"/>
            <a:ext cx="122428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a 4"/>
          <p:cNvGrpSpPr/>
          <p:nvPr/>
        </p:nvGrpSpPr>
        <p:grpSpPr>
          <a:xfrm>
            <a:off x="1422400" y="6489700"/>
            <a:ext cx="8737600" cy="1676400"/>
            <a:chOff x="1422400" y="6489700"/>
            <a:chExt cx="8737600" cy="1676400"/>
          </a:xfrm>
        </p:grpSpPr>
        <p:sp>
          <p:nvSpPr>
            <p:cNvPr id="12295" name="Rectangle 6"/>
            <p:cNvSpPr>
              <a:spLocks/>
            </p:cNvSpPr>
            <p:nvPr/>
          </p:nvSpPr>
          <p:spPr bwMode="auto">
            <a:xfrm>
              <a:off x="3784600" y="67183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422400" y="6489700"/>
              <a:ext cx="1676400" cy="1676400"/>
              <a:chOff x="1422400" y="6489700"/>
              <a:chExt cx="1676400" cy="1676400"/>
            </a:xfrm>
          </p:grpSpPr>
          <p:sp>
            <p:nvSpPr>
              <p:cNvPr id="12291" name="Oval 2"/>
              <p:cNvSpPr>
                <a:spLocks/>
              </p:cNvSpPr>
              <p:nvPr/>
            </p:nvSpPr>
            <p:spPr bwMode="auto">
              <a:xfrm>
                <a:off x="1422400" y="6489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292" name="Freeform 3"/>
              <p:cNvSpPr>
                <a:spLocks/>
              </p:cNvSpPr>
              <p:nvPr/>
            </p:nvSpPr>
            <p:spPr bwMode="auto">
              <a:xfrm>
                <a:off x="2082800" y="6937375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298" name="Oval 9"/>
              <p:cNvSpPr>
                <a:spLocks/>
              </p:cNvSpPr>
              <p:nvPr/>
            </p:nvSpPr>
            <p:spPr bwMode="auto">
              <a:xfrm>
                <a:off x="1676400" y="6743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5" name="Picture 1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67437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" name="Grupa 5"/>
          <p:cNvGrpSpPr/>
          <p:nvPr/>
        </p:nvGrpSpPr>
        <p:grpSpPr>
          <a:xfrm>
            <a:off x="1422400" y="8597900"/>
            <a:ext cx="8737600" cy="1676400"/>
            <a:chOff x="1422400" y="8597900"/>
            <a:chExt cx="8737600" cy="1676400"/>
          </a:xfrm>
        </p:grpSpPr>
        <p:sp>
          <p:nvSpPr>
            <p:cNvPr id="12296" name="Rectangle 7"/>
            <p:cNvSpPr>
              <a:spLocks/>
            </p:cNvSpPr>
            <p:nvPr/>
          </p:nvSpPr>
          <p:spPr bwMode="auto">
            <a:xfrm>
              <a:off x="3784600" y="88265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1422400" y="8597900"/>
              <a:ext cx="1676400" cy="1676400"/>
              <a:chOff x="1422400" y="8597900"/>
              <a:chExt cx="1676400" cy="1676400"/>
            </a:xfrm>
          </p:grpSpPr>
          <p:sp>
            <p:nvSpPr>
              <p:cNvPr id="12290" name="Oval 1"/>
              <p:cNvSpPr>
                <a:spLocks/>
              </p:cNvSpPr>
              <p:nvPr/>
            </p:nvSpPr>
            <p:spPr bwMode="auto">
              <a:xfrm>
                <a:off x="1422400" y="8597900"/>
                <a:ext cx="1676400" cy="1676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2" name="Freeform 13"/>
              <p:cNvSpPr>
                <a:spLocks/>
              </p:cNvSpPr>
              <p:nvPr/>
            </p:nvSpPr>
            <p:spPr bwMode="auto">
              <a:xfrm>
                <a:off x="2082800" y="90424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3" name="Oval 14"/>
              <p:cNvSpPr>
                <a:spLocks/>
              </p:cNvSpPr>
              <p:nvPr/>
            </p:nvSpPr>
            <p:spPr bwMode="auto">
              <a:xfrm>
                <a:off x="1676400" y="88519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6" name="Picture 1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5300" y="8864600"/>
                <a:ext cx="990600" cy="990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" name="Grupa 6"/>
          <p:cNvGrpSpPr/>
          <p:nvPr/>
        </p:nvGrpSpPr>
        <p:grpSpPr>
          <a:xfrm>
            <a:off x="1422400" y="10706100"/>
            <a:ext cx="8737600" cy="1676400"/>
            <a:chOff x="1422400" y="10706100"/>
            <a:chExt cx="8737600" cy="1676400"/>
          </a:xfrm>
        </p:grpSpPr>
        <p:sp>
          <p:nvSpPr>
            <p:cNvPr id="12297" name="Rectangle 8"/>
            <p:cNvSpPr>
              <a:spLocks/>
            </p:cNvSpPr>
            <p:nvPr/>
          </p:nvSpPr>
          <p:spPr bwMode="auto">
            <a:xfrm>
              <a:off x="3784600" y="109347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422400" y="10706100"/>
              <a:ext cx="1676400" cy="1676400"/>
              <a:chOff x="1422400" y="10706100"/>
              <a:chExt cx="1676400" cy="1676400"/>
            </a:xfrm>
          </p:grpSpPr>
          <p:sp>
            <p:nvSpPr>
              <p:cNvPr id="12299" name="Oval 10"/>
              <p:cNvSpPr>
                <a:spLocks/>
              </p:cNvSpPr>
              <p:nvPr/>
            </p:nvSpPr>
            <p:spPr bwMode="auto">
              <a:xfrm>
                <a:off x="1422400" y="10706100"/>
                <a:ext cx="1676400" cy="1676400"/>
              </a:xfrm>
              <a:prstGeom prst="ellipse">
                <a:avLst/>
              </a:pr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0" name="Freeform 11"/>
              <p:cNvSpPr>
                <a:spLocks/>
              </p:cNvSpPr>
              <p:nvPr/>
            </p:nvSpPr>
            <p:spPr bwMode="auto">
              <a:xfrm>
                <a:off x="2082800" y="111506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1" name="Oval 12"/>
              <p:cNvSpPr>
                <a:spLocks/>
              </p:cNvSpPr>
              <p:nvPr/>
            </p:nvSpPr>
            <p:spPr bwMode="auto">
              <a:xfrm>
                <a:off x="1676400" y="10960100"/>
                <a:ext cx="1155700" cy="1155700"/>
              </a:xfrm>
              <a:prstGeom prst="ellipse">
                <a:avLst/>
              </a:prstGeom>
              <a:solidFill>
                <a:srgbClr val="78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7" name="Picture 1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10998200"/>
                <a:ext cx="1079500" cy="1079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6" name="Rectangle 13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Our advantages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055099" y="3403600"/>
            <a:ext cx="10858501" cy="4533900"/>
            <a:chOff x="9055100" y="3403600"/>
            <a:chExt cx="10858500" cy="4533900"/>
          </a:xfrm>
        </p:grpSpPr>
        <p:sp>
          <p:nvSpPr>
            <p:cNvPr id="13324" name="Rectangle 11"/>
            <p:cNvSpPr>
              <a:spLocks/>
            </p:cNvSpPr>
            <p:nvPr/>
          </p:nvSpPr>
          <p:spPr bwMode="auto">
            <a:xfrm>
              <a:off x="13855700" y="49593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9055100" y="3403600"/>
              <a:ext cx="4533900" cy="4533900"/>
              <a:chOff x="9055100" y="3403600"/>
              <a:chExt cx="4533900" cy="4533900"/>
            </a:xfrm>
          </p:grpSpPr>
          <p:sp>
            <p:nvSpPr>
              <p:cNvPr id="13320" name="AutoShape 7"/>
              <p:cNvSpPr>
                <a:spLocks/>
              </p:cNvSpPr>
              <p:nvPr/>
            </p:nvSpPr>
            <p:spPr bwMode="auto">
              <a:xfrm>
                <a:off x="9055100" y="34036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21" name="Freeform 8"/>
              <p:cNvSpPr>
                <a:spLocks/>
              </p:cNvSpPr>
              <p:nvPr/>
            </p:nvSpPr>
            <p:spPr bwMode="auto">
              <a:xfrm>
                <a:off x="10350500" y="5178425"/>
                <a:ext cx="2935288" cy="2605088"/>
              </a:xfrm>
              <a:custGeom>
                <a:avLst/>
                <a:gdLst>
                  <a:gd name="T0" fmla="*/ 1218688 w 21600"/>
                  <a:gd name="T1" fmla="*/ 2605088 h 21600"/>
                  <a:gd name="T2" fmla="*/ 2935288 w 21600"/>
                  <a:gd name="T3" fmla="*/ 1629868 h 21600"/>
                  <a:gd name="T4" fmla="*/ 2924824 w 21600"/>
                  <a:gd name="T5" fmla="*/ 501479 h 21600"/>
                  <a:gd name="T6" fmla="*/ 2329477 w 21600"/>
                  <a:gd name="T7" fmla="*/ 0 h 21600"/>
                  <a:gd name="T8" fmla="*/ 0 w 21600"/>
                  <a:gd name="T9" fmla="*/ 1567274 h 21600"/>
                  <a:gd name="T10" fmla="*/ 1218688 w 21600"/>
                  <a:gd name="T11" fmla="*/ 2605088 h 21600"/>
                  <a:gd name="T12" fmla="*/ 1218688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22" name="AutoShape 9"/>
              <p:cNvSpPr>
                <a:spLocks/>
              </p:cNvSpPr>
              <p:nvPr/>
            </p:nvSpPr>
            <p:spPr bwMode="auto">
              <a:xfrm>
                <a:off x="9702800" y="40513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7" name="Picture 1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60000" y="4508500"/>
                <a:ext cx="2336800" cy="2336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5" name="Grupa 4"/>
          <p:cNvGrpSpPr/>
          <p:nvPr/>
        </p:nvGrpSpPr>
        <p:grpSpPr>
          <a:xfrm>
            <a:off x="520699" y="7239000"/>
            <a:ext cx="10807701" cy="4533900"/>
            <a:chOff x="520700" y="7239000"/>
            <a:chExt cx="10807700" cy="4533900"/>
          </a:xfrm>
        </p:grpSpPr>
        <p:sp>
          <p:nvSpPr>
            <p:cNvPr id="13323" name="Rectangle 10"/>
            <p:cNvSpPr>
              <a:spLocks/>
            </p:cNvSpPr>
            <p:nvPr/>
          </p:nvSpPr>
          <p:spPr bwMode="auto">
            <a:xfrm>
              <a:off x="520700" y="87947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r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6794500" y="7239000"/>
              <a:ext cx="4533900" cy="4533900"/>
              <a:chOff x="6794500" y="7239000"/>
              <a:chExt cx="4533900" cy="4533900"/>
            </a:xfrm>
          </p:grpSpPr>
          <p:sp>
            <p:nvSpPr>
              <p:cNvPr id="13314" name="AutoShape 1"/>
              <p:cNvSpPr>
                <a:spLocks/>
              </p:cNvSpPr>
              <p:nvPr/>
            </p:nvSpPr>
            <p:spPr bwMode="auto">
              <a:xfrm>
                <a:off x="6794500" y="72390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5" name="Freeform 2"/>
              <p:cNvSpPr>
                <a:spLocks/>
              </p:cNvSpPr>
              <p:nvPr/>
            </p:nvSpPr>
            <p:spPr bwMode="auto">
              <a:xfrm>
                <a:off x="8089900" y="9013825"/>
                <a:ext cx="2935288" cy="2605088"/>
              </a:xfrm>
              <a:custGeom>
                <a:avLst/>
                <a:gdLst>
                  <a:gd name="T0" fmla="*/ 1218688 w 21600"/>
                  <a:gd name="T1" fmla="*/ 2605088 h 21600"/>
                  <a:gd name="T2" fmla="*/ 2935288 w 21600"/>
                  <a:gd name="T3" fmla="*/ 1629868 h 21600"/>
                  <a:gd name="T4" fmla="*/ 2924824 w 21600"/>
                  <a:gd name="T5" fmla="*/ 501479 h 21600"/>
                  <a:gd name="T6" fmla="*/ 2329477 w 21600"/>
                  <a:gd name="T7" fmla="*/ 0 h 21600"/>
                  <a:gd name="T8" fmla="*/ 0 w 21600"/>
                  <a:gd name="T9" fmla="*/ 1567274 h 21600"/>
                  <a:gd name="T10" fmla="*/ 1218688 w 21600"/>
                  <a:gd name="T11" fmla="*/ 2605088 h 21600"/>
                  <a:gd name="T12" fmla="*/ 1218688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6" name="AutoShape 3"/>
              <p:cNvSpPr>
                <a:spLocks/>
              </p:cNvSpPr>
              <p:nvPr/>
            </p:nvSpPr>
            <p:spPr bwMode="auto">
              <a:xfrm>
                <a:off x="7442200" y="78867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8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8" name="Picture 1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72400" y="8356600"/>
                <a:ext cx="2590800" cy="2590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" name="Grupa 6"/>
          <p:cNvGrpSpPr/>
          <p:nvPr/>
        </p:nvGrpSpPr>
        <p:grpSpPr>
          <a:xfrm>
            <a:off x="11239499" y="7239000"/>
            <a:ext cx="10807701" cy="4533900"/>
            <a:chOff x="11239500" y="7239000"/>
            <a:chExt cx="10807700" cy="4533900"/>
          </a:xfrm>
        </p:grpSpPr>
        <p:sp>
          <p:nvSpPr>
            <p:cNvPr id="13325" name="Rectangle 12"/>
            <p:cNvSpPr>
              <a:spLocks/>
            </p:cNvSpPr>
            <p:nvPr/>
          </p:nvSpPr>
          <p:spPr bwMode="auto">
            <a:xfrm>
              <a:off x="15989300" y="87947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1239500" y="7239000"/>
              <a:ext cx="4533900" cy="4533900"/>
              <a:chOff x="11239500" y="7239000"/>
              <a:chExt cx="4533900" cy="4533900"/>
            </a:xfrm>
          </p:grpSpPr>
          <p:sp>
            <p:nvSpPr>
              <p:cNvPr id="13317" name="AutoShape 4"/>
              <p:cNvSpPr>
                <a:spLocks/>
              </p:cNvSpPr>
              <p:nvPr/>
            </p:nvSpPr>
            <p:spPr bwMode="auto">
              <a:xfrm>
                <a:off x="11239500" y="72390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52BE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8" name="Freeform 5"/>
              <p:cNvSpPr>
                <a:spLocks/>
              </p:cNvSpPr>
              <p:nvPr/>
            </p:nvSpPr>
            <p:spPr bwMode="auto">
              <a:xfrm>
                <a:off x="12533313" y="9013825"/>
                <a:ext cx="2936875" cy="2605088"/>
              </a:xfrm>
              <a:custGeom>
                <a:avLst/>
                <a:gdLst>
                  <a:gd name="T0" fmla="*/ 1219347 w 21600"/>
                  <a:gd name="T1" fmla="*/ 2605088 h 21600"/>
                  <a:gd name="T2" fmla="*/ 2936875 w 21600"/>
                  <a:gd name="T3" fmla="*/ 1629868 h 21600"/>
                  <a:gd name="T4" fmla="*/ 2926406 w 21600"/>
                  <a:gd name="T5" fmla="*/ 501479 h 21600"/>
                  <a:gd name="T6" fmla="*/ 2330737 w 21600"/>
                  <a:gd name="T7" fmla="*/ 0 h 21600"/>
                  <a:gd name="T8" fmla="*/ 0 w 21600"/>
                  <a:gd name="T9" fmla="*/ 1567274 h 21600"/>
                  <a:gd name="T10" fmla="*/ 1219347 w 21600"/>
                  <a:gd name="T11" fmla="*/ 2605088 h 21600"/>
                  <a:gd name="T12" fmla="*/ 1219347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9" name="AutoShape 6"/>
              <p:cNvSpPr>
                <a:spLocks/>
              </p:cNvSpPr>
              <p:nvPr/>
            </p:nvSpPr>
            <p:spPr bwMode="auto">
              <a:xfrm>
                <a:off x="11887200" y="78867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5DCBBA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9" name="Picture 1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66600" y="8178800"/>
                <a:ext cx="2692400" cy="269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/>
          </p:cNvSpPr>
          <p:nvPr/>
        </p:nvSpPr>
        <p:spPr bwMode="auto">
          <a:xfrm>
            <a:off x="1041400" y="8039100"/>
            <a:ext cx="73390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opportunity</a:t>
            </a:r>
          </a:p>
        </p:txBody>
      </p:sp>
      <p:sp>
        <p:nvSpPr>
          <p:cNvPr id="14348" name="Rectangle 11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Statistics</a:t>
            </a:r>
          </a:p>
        </p:txBody>
      </p:sp>
      <p:sp>
        <p:nvSpPr>
          <p:cNvPr id="14349" name="Rectangle 12"/>
          <p:cNvSpPr>
            <a:spLocks/>
          </p:cNvSpPr>
          <p:nvPr/>
        </p:nvSpPr>
        <p:spPr bwMode="auto">
          <a:xfrm>
            <a:off x="1041400" y="9144000"/>
            <a:ext cx="75692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17272004" y="1041403"/>
            <a:ext cx="6043613" cy="6043614"/>
            <a:chOff x="17272000" y="1041400"/>
            <a:chExt cx="6043613" cy="6043613"/>
          </a:xfrm>
        </p:grpSpPr>
        <p:sp>
          <p:nvSpPr>
            <p:cNvPr id="14339" name="Oval 2"/>
            <p:cNvSpPr>
              <a:spLocks/>
            </p:cNvSpPr>
            <p:nvPr/>
          </p:nvSpPr>
          <p:spPr bwMode="auto">
            <a:xfrm>
              <a:off x="17272000" y="1041400"/>
              <a:ext cx="6043613" cy="6043613"/>
            </a:xfrm>
            <a:prstGeom prst="ellipse">
              <a:avLst/>
            </a:prstGeom>
            <a:solidFill>
              <a:srgbClr val="2A3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0" name="Freeform 3"/>
            <p:cNvSpPr>
              <a:spLocks/>
            </p:cNvSpPr>
            <p:nvPr/>
          </p:nvSpPr>
          <p:spPr bwMode="auto">
            <a:xfrm>
              <a:off x="19653250" y="2659063"/>
              <a:ext cx="3641725" cy="4300537"/>
            </a:xfrm>
            <a:custGeom>
              <a:avLst/>
              <a:gdLst>
                <a:gd name="T0" fmla="*/ 0 w 20511"/>
                <a:gd name="T1" fmla="*/ 3388664 h 21600"/>
                <a:gd name="T2" fmla="*/ 1476860 w 20511"/>
                <a:gd name="T3" fmla="*/ 4300537 h 21600"/>
                <a:gd name="T4" fmla="*/ 3628941 w 20511"/>
                <a:gd name="T5" fmla="*/ 1037903 h 21600"/>
                <a:gd name="T6" fmla="*/ 2167529 w 20511"/>
                <a:gd name="T7" fmla="*/ 0 h 21600"/>
                <a:gd name="T8" fmla="*/ 0 w 20511"/>
                <a:gd name="T9" fmla="*/ 3388664 h 21600"/>
                <a:gd name="T10" fmla="*/ 0 w 20511"/>
                <a:gd name="T11" fmla="*/ 3388664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2232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1" name="Oval 4"/>
            <p:cNvSpPr>
              <a:spLocks/>
            </p:cNvSpPr>
            <p:nvPr/>
          </p:nvSpPr>
          <p:spPr bwMode="auto">
            <a:xfrm>
              <a:off x="18186400" y="1955800"/>
              <a:ext cx="4168775" cy="4168775"/>
            </a:xfrm>
            <a:prstGeom prst="ellipse">
              <a:avLst/>
            </a:prstGeom>
            <a:solidFill>
              <a:srgbClr val="334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0" name="Rectangle 13"/>
            <p:cNvSpPr>
              <a:spLocks/>
            </p:cNvSpPr>
            <p:nvPr/>
          </p:nvSpPr>
          <p:spPr bwMode="auto">
            <a:xfrm>
              <a:off x="18891156" y="2943307"/>
              <a:ext cx="2810065" cy="2215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10 Million</a:t>
              </a:r>
            </a:p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Common</a:t>
              </a:r>
            </a:p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People</a:t>
              </a:r>
            </a:p>
          </p:txBody>
        </p:sp>
      </p:grpSp>
      <p:grpSp>
        <p:nvGrpSpPr>
          <p:cNvPr id="2" name="Grupa 1"/>
          <p:cNvGrpSpPr/>
          <p:nvPr/>
        </p:nvGrpSpPr>
        <p:grpSpPr>
          <a:xfrm>
            <a:off x="9296400" y="1549400"/>
            <a:ext cx="9093200" cy="9093200"/>
            <a:chOff x="9296400" y="1549400"/>
            <a:chExt cx="9093200" cy="9093200"/>
          </a:xfrm>
        </p:grpSpPr>
        <p:sp>
          <p:nvSpPr>
            <p:cNvPr id="14343" name="Oval 6"/>
            <p:cNvSpPr>
              <a:spLocks/>
            </p:cNvSpPr>
            <p:nvPr/>
          </p:nvSpPr>
          <p:spPr bwMode="auto">
            <a:xfrm>
              <a:off x="9296400" y="1549400"/>
              <a:ext cx="9093200" cy="9093200"/>
            </a:xfrm>
            <a:prstGeom prst="ellipse">
              <a:avLst/>
            </a:prstGeom>
            <a:solidFill>
              <a:srgbClr val="E08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4" name="Freeform 7"/>
            <p:cNvSpPr>
              <a:spLocks/>
            </p:cNvSpPr>
            <p:nvPr/>
          </p:nvSpPr>
          <p:spPr bwMode="auto">
            <a:xfrm>
              <a:off x="12877800" y="3983038"/>
              <a:ext cx="5478463" cy="6469062"/>
            </a:xfrm>
            <a:custGeom>
              <a:avLst/>
              <a:gdLst>
                <a:gd name="T0" fmla="*/ 0 w 20511"/>
                <a:gd name="T1" fmla="*/ 5097381 h 21600"/>
                <a:gd name="T2" fmla="*/ 2221728 w 20511"/>
                <a:gd name="T3" fmla="*/ 6469062 h 21600"/>
                <a:gd name="T4" fmla="*/ 5459232 w 20511"/>
                <a:gd name="T5" fmla="*/ 1561260 h 21600"/>
                <a:gd name="T6" fmla="*/ 3260742 w 20511"/>
                <a:gd name="T7" fmla="*/ 0 h 21600"/>
                <a:gd name="T8" fmla="*/ 0 w 20511"/>
                <a:gd name="T9" fmla="*/ 5097381 h 21600"/>
                <a:gd name="T10" fmla="*/ 0 w 20511"/>
                <a:gd name="T11" fmla="*/ 5097381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D673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5" name="Oval 8"/>
            <p:cNvSpPr>
              <a:spLocks/>
            </p:cNvSpPr>
            <p:nvPr/>
          </p:nvSpPr>
          <p:spPr bwMode="auto">
            <a:xfrm>
              <a:off x="10672763" y="2925763"/>
              <a:ext cx="6269037" cy="6269037"/>
            </a:xfrm>
            <a:prstGeom prst="ellipse">
              <a:avLst/>
            </a:prstGeom>
            <a:solidFill>
              <a:srgbClr val="E39D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1" name="Rectangle 14"/>
            <p:cNvSpPr>
              <a:spLocks/>
            </p:cNvSpPr>
            <p:nvPr/>
          </p:nvSpPr>
          <p:spPr bwMode="auto">
            <a:xfrm>
              <a:off x="12070889" y="4482489"/>
              <a:ext cx="3542636" cy="3277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7 Billion</a:t>
              </a:r>
            </a:p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Phone</a:t>
              </a:r>
            </a:p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users</a:t>
              </a: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16141699" y="8039100"/>
            <a:ext cx="4762501" cy="4762500"/>
            <a:chOff x="16141700" y="8039100"/>
            <a:chExt cx="4762500" cy="4762500"/>
          </a:xfrm>
        </p:grpSpPr>
        <p:sp>
          <p:nvSpPr>
            <p:cNvPr id="14342" name="Oval 5"/>
            <p:cNvSpPr>
              <a:spLocks/>
            </p:cNvSpPr>
            <p:nvPr/>
          </p:nvSpPr>
          <p:spPr bwMode="auto">
            <a:xfrm>
              <a:off x="16141700" y="8039100"/>
              <a:ext cx="4762500" cy="4762500"/>
            </a:xfrm>
            <a:prstGeom prst="ellipse">
              <a:avLst/>
            </a:prstGeom>
            <a:solidFill>
              <a:srgbClr val="672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6" name="Freeform 9"/>
            <p:cNvSpPr>
              <a:spLocks/>
            </p:cNvSpPr>
            <p:nvPr/>
          </p:nvSpPr>
          <p:spPr bwMode="auto">
            <a:xfrm>
              <a:off x="18016538" y="9313863"/>
              <a:ext cx="2870200" cy="3387725"/>
            </a:xfrm>
            <a:custGeom>
              <a:avLst/>
              <a:gdLst>
                <a:gd name="T0" fmla="*/ 0 w 20511"/>
                <a:gd name="T1" fmla="*/ 2669402 h 21600"/>
                <a:gd name="T2" fmla="*/ 1163977 w 20511"/>
                <a:gd name="T3" fmla="*/ 3387725 h 21600"/>
                <a:gd name="T4" fmla="*/ 2860125 w 20511"/>
                <a:gd name="T5" fmla="*/ 817602 h 21600"/>
                <a:gd name="T6" fmla="*/ 1708322 w 20511"/>
                <a:gd name="T7" fmla="*/ 0 h 21600"/>
                <a:gd name="T8" fmla="*/ 0 w 20511"/>
                <a:gd name="T9" fmla="*/ 2669402 h 21600"/>
                <a:gd name="T10" fmla="*/ 0 w 20511"/>
                <a:gd name="T11" fmla="*/ 2669402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542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7" name="Oval 10"/>
            <p:cNvSpPr>
              <a:spLocks/>
            </p:cNvSpPr>
            <p:nvPr/>
          </p:nvSpPr>
          <p:spPr bwMode="auto">
            <a:xfrm>
              <a:off x="16862425" y="8759825"/>
              <a:ext cx="3282950" cy="3282950"/>
            </a:xfrm>
            <a:prstGeom prst="ellipse">
              <a:avLst/>
            </a:prstGeom>
            <a:solidFill>
              <a:srgbClr val="782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2" name="Rectangle 15"/>
            <p:cNvSpPr>
              <a:spLocks/>
            </p:cNvSpPr>
            <p:nvPr/>
          </p:nvSpPr>
          <p:spPr bwMode="auto">
            <a:xfrm>
              <a:off x="17602002" y="9589357"/>
              <a:ext cx="1846659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3 Million</a:t>
              </a:r>
            </a:p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OS</a:t>
              </a:r>
            </a:p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users</a:t>
              </a:r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/>
          </p:cNvSpPr>
          <p:nvPr/>
        </p:nvSpPr>
        <p:spPr bwMode="auto">
          <a:xfrm>
            <a:off x="1016000" y="5499100"/>
            <a:ext cx="59674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 err="1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Lorem</a:t>
            </a:r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 </a:t>
            </a:r>
            <a:r>
              <a:rPr lang="en-US" sz="4300" b="1" dirty="0" err="1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ipsum</a:t>
            </a:r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 dolor</a:t>
            </a:r>
          </a:p>
        </p:txBody>
      </p:sp>
      <p:sp>
        <p:nvSpPr>
          <p:cNvPr id="15363" name="Rectangle 2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Product overview</a:t>
            </a:r>
          </a:p>
        </p:txBody>
      </p:sp>
      <p:sp>
        <p:nvSpPr>
          <p:cNvPr id="15364" name="Rectangle 3"/>
          <p:cNvSpPr>
            <a:spLocks/>
          </p:cNvSpPr>
          <p:nvPr/>
        </p:nvSpPr>
        <p:spPr bwMode="auto">
          <a:xfrm>
            <a:off x="1016000" y="6451600"/>
            <a:ext cx="75692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568" y="3251200"/>
            <a:ext cx="16141701" cy="878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300" y="3746500"/>
            <a:ext cx="11752264" cy="74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/>
          </p:cNvSpPr>
          <p:nvPr/>
        </p:nvSpPr>
        <p:spPr bwMode="auto">
          <a:xfrm>
            <a:off x="360000" y="660400"/>
            <a:ext cx="180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Analysis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2470920" y="3543300"/>
            <a:ext cx="5040000" cy="3746748"/>
            <a:chOff x="2470920" y="3543300"/>
            <a:chExt cx="5040000" cy="3746748"/>
          </a:xfrm>
        </p:grpSpPr>
        <p:grpSp>
          <p:nvGrpSpPr>
            <p:cNvPr id="2" name="Grupa 1"/>
            <p:cNvGrpSpPr/>
            <p:nvPr/>
          </p:nvGrpSpPr>
          <p:grpSpPr>
            <a:xfrm>
              <a:off x="4152720" y="3543300"/>
              <a:ext cx="1676400" cy="1676400"/>
              <a:chOff x="4318000" y="3543300"/>
              <a:chExt cx="1676400" cy="1676400"/>
            </a:xfrm>
          </p:grpSpPr>
          <p:sp>
            <p:nvSpPr>
              <p:cNvPr id="16387" name="Oval 2"/>
              <p:cNvSpPr>
                <a:spLocks/>
              </p:cNvSpPr>
              <p:nvPr/>
            </p:nvSpPr>
            <p:spPr bwMode="auto">
              <a:xfrm>
                <a:off x="4318000" y="3543300"/>
                <a:ext cx="1676400" cy="1676400"/>
              </a:xfrm>
              <a:prstGeom prst="ellipse">
                <a:avLst/>
              </a:prstGeom>
              <a:solidFill>
                <a:srgbClr val="52BE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1" name="Freeform 6"/>
              <p:cNvSpPr>
                <a:spLocks/>
              </p:cNvSpPr>
              <p:nvPr/>
            </p:nvSpPr>
            <p:spPr bwMode="auto">
              <a:xfrm>
                <a:off x="4978400" y="39878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2" name="Oval 7"/>
              <p:cNvSpPr>
                <a:spLocks/>
              </p:cNvSpPr>
              <p:nvPr/>
            </p:nvSpPr>
            <p:spPr bwMode="auto">
              <a:xfrm>
                <a:off x="4572000" y="37973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3" name="Rectangle 8"/>
              <p:cNvSpPr>
                <a:spLocks/>
              </p:cNvSpPr>
              <p:nvPr/>
            </p:nvSpPr>
            <p:spPr bwMode="auto">
              <a:xfrm>
                <a:off x="4712979" y="4142974"/>
                <a:ext cx="884858" cy="477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1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  <a:sym typeface="Lato" panose="020F0502020204030203" pitchFamily="34" charset="0"/>
                  </a:rPr>
                  <a:t>2014</a:t>
                </a:r>
              </a:p>
            </p:txBody>
          </p:sp>
        </p:grpSp>
        <p:sp>
          <p:nvSpPr>
            <p:cNvPr id="16395" name="Rectangle 10"/>
            <p:cNvSpPr>
              <a:spLocks/>
            </p:cNvSpPr>
            <p:nvPr/>
          </p:nvSpPr>
          <p:spPr bwMode="auto">
            <a:xfrm>
              <a:off x="2470920" y="5524500"/>
              <a:ext cx="5040000" cy="1765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</p:grpSp>
      <p:grpSp>
        <p:nvGrpSpPr>
          <p:cNvPr id="5" name="Grupa 4"/>
          <p:cNvGrpSpPr/>
          <p:nvPr/>
        </p:nvGrpSpPr>
        <p:grpSpPr>
          <a:xfrm>
            <a:off x="2470920" y="8140700"/>
            <a:ext cx="5040000" cy="3613844"/>
            <a:chOff x="2470920" y="8140700"/>
            <a:chExt cx="5040000" cy="3613844"/>
          </a:xfrm>
        </p:grpSpPr>
        <p:grpSp>
          <p:nvGrpSpPr>
            <p:cNvPr id="3" name="Grupa 2"/>
            <p:cNvGrpSpPr/>
            <p:nvPr/>
          </p:nvGrpSpPr>
          <p:grpSpPr>
            <a:xfrm>
              <a:off x="4152720" y="8140700"/>
              <a:ext cx="1676400" cy="1676400"/>
              <a:chOff x="4318000" y="8140700"/>
              <a:chExt cx="1676400" cy="1676400"/>
            </a:xfrm>
          </p:grpSpPr>
          <p:sp>
            <p:nvSpPr>
              <p:cNvPr id="16388" name="Oval 3"/>
              <p:cNvSpPr>
                <a:spLocks/>
              </p:cNvSpPr>
              <p:nvPr/>
            </p:nvSpPr>
            <p:spPr bwMode="auto">
              <a:xfrm>
                <a:off x="4318000" y="8140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89" name="Freeform 4"/>
              <p:cNvSpPr>
                <a:spLocks/>
              </p:cNvSpPr>
              <p:nvPr/>
            </p:nvSpPr>
            <p:spPr bwMode="auto">
              <a:xfrm>
                <a:off x="4978400" y="8588375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0" name="Oval 5"/>
              <p:cNvSpPr>
                <a:spLocks/>
              </p:cNvSpPr>
              <p:nvPr/>
            </p:nvSpPr>
            <p:spPr bwMode="auto">
              <a:xfrm>
                <a:off x="4572000" y="8394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4" name="Rectangle 9"/>
              <p:cNvSpPr>
                <a:spLocks/>
              </p:cNvSpPr>
              <p:nvPr/>
            </p:nvSpPr>
            <p:spPr bwMode="auto">
              <a:xfrm>
                <a:off x="4704248" y="8740374"/>
                <a:ext cx="884858" cy="477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1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  <a:sym typeface="Lato" panose="020F0502020204030203" pitchFamily="34" charset="0"/>
                  </a:rPr>
                  <a:t>2015</a:t>
                </a:r>
              </a:p>
            </p:txBody>
          </p:sp>
        </p:grpSp>
        <p:sp>
          <p:nvSpPr>
            <p:cNvPr id="16396" name="Rectangle 11"/>
            <p:cNvSpPr>
              <a:spLocks/>
            </p:cNvSpPr>
            <p:nvPr/>
          </p:nvSpPr>
          <p:spPr bwMode="auto">
            <a:xfrm>
              <a:off x="2470920" y="10109200"/>
              <a:ext cx="5040000" cy="1645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</p:grpSp>
      <p:graphicFrame>
        <p:nvGraphicFramePr>
          <p:cNvPr id="23" name="Wykres 22"/>
          <p:cNvGraphicFramePr/>
          <p:nvPr>
            <p:extLst>
              <p:ext uri="{D42A27DB-BD31-4B8C-83A1-F6EECF244321}">
                <p14:modId xmlns:p14="http://schemas.microsoft.com/office/powerpoint/2010/main" val="1746718558"/>
              </p:ext>
            </p:extLst>
          </p:nvPr>
        </p:nvGraphicFramePr>
        <p:xfrm>
          <a:off x="10319792" y="3543301"/>
          <a:ext cx="12563984" cy="8650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5" name="Oval 2"/>
          <p:cNvSpPr>
            <a:spLocks/>
          </p:cNvSpPr>
          <p:nvPr/>
        </p:nvSpPr>
        <p:spPr bwMode="auto">
          <a:xfrm>
            <a:off x="19253200" y="4114800"/>
            <a:ext cx="3797301" cy="3797300"/>
          </a:xfrm>
          <a:prstGeom prst="ellipse">
            <a:avLst/>
          </a:prstGeom>
          <a:solidFill>
            <a:srgbClr val="2C364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6" name="Freeform 3"/>
          <p:cNvSpPr>
            <a:spLocks/>
          </p:cNvSpPr>
          <p:nvPr/>
        </p:nvSpPr>
        <p:spPr bwMode="auto">
          <a:xfrm>
            <a:off x="20748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253143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7" name="Oval 4"/>
          <p:cNvSpPr>
            <a:spLocks/>
          </p:cNvSpPr>
          <p:nvPr/>
        </p:nvSpPr>
        <p:spPr bwMode="auto">
          <a:xfrm>
            <a:off x="19827879" y="4689476"/>
            <a:ext cx="2617789" cy="2617788"/>
          </a:xfrm>
          <a:prstGeom prst="ellipse">
            <a:avLst/>
          </a:prstGeom>
          <a:solidFill>
            <a:srgbClr val="344658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8" name="Oval 5"/>
          <p:cNvSpPr>
            <a:spLocks/>
          </p:cNvSpPr>
          <p:nvPr/>
        </p:nvSpPr>
        <p:spPr bwMode="auto">
          <a:xfrm>
            <a:off x="13284200" y="4114800"/>
            <a:ext cx="3797301" cy="3797300"/>
          </a:xfrm>
          <a:prstGeom prst="ellipse">
            <a:avLst/>
          </a:prstGeom>
          <a:solidFill>
            <a:srgbClr val="E08A2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9" name="Freeform 6"/>
          <p:cNvSpPr>
            <a:spLocks/>
          </p:cNvSpPr>
          <p:nvPr/>
        </p:nvSpPr>
        <p:spPr bwMode="auto">
          <a:xfrm>
            <a:off x="14779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D6731B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0" name="Oval 7"/>
          <p:cNvSpPr>
            <a:spLocks/>
          </p:cNvSpPr>
          <p:nvPr/>
        </p:nvSpPr>
        <p:spPr bwMode="auto">
          <a:xfrm>
            <a:off x="13858879" y="4689476"/>
            <a:ext cx="2617789" cy="2617788"/>
          </a:xfrm>
          <a:prstGeom prst="ellipse">
            <a:avLst/>
          </a:prstGeom>
          <a:solidFill>
            <a:srgbClr val="E39D4A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1" name="Rectangle 8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Flow Chart</a:t>
            </a:r>
          </a:p>
        </p:txBody>
      </p:sp>
      <p:sp>
        <p:nvSpPr>
          <p:cNvPr id="18442" name="Oval 9"/>
          <p:cNvSpPr>
            <a:spLocks/>
          </p:cNvSpPr>
          <p:nvPr/>
        </p:nvSpPr>
        <p:spPr bwMode="auto">
          <a:xfrm>
            <a:off x="7315200" y="4114800"/>
            <a:ext cx="3797301" cy="3797300"/>
          </a:xfrm>
          <a:prstGeom prst="ellipse">
            <a:avLst/>
          </a:prstGeom>
          <a:solidFill>
            <a:srgbClr val="662952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3" name="Freeform 10"/>
          <p:cNvSpPr>
            <a:spLocks/>
          </p:cNvSpPr>
          <p:nvPr/>
        </p:nvSpPr>
        <p:spPr bwMode="auto">
          <a:xfrm>
            <a:off x="8810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542444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4" name="Oval 11"/>
          <p:cNvSpPr>
            <a:spLocks/>
          </p:cNvSpPr>
          <p:nvPr/>
        </p:nvSpPr>
        <p:spPr bwMode="auto">
          <a:xfrm>
            <a:off x="7889879" y="4689476"/>
            <a:ext cx="2617789" cy="2617788"/>
          </a:xfrm>
          <a:prstGeom prst="ellipse">
            <a:avLst/>
          </a:prstGeom>
          <a:solidFill>
            <a:srgbClr val="772F63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5" name="Oval 12"/>
          <p:cNvSpPr>
            <a:spLocks/>
          </p:cNvSpPr>
          <p:nvPr/>
        </p:nvSpPr>
        <p:spPr bwMode="auto">
          <a:xfrm>
            <a:off x="1346200" y="4114800"/>
            <a:ext cx="3797301" cy="3797300"/>
          </a:xfrm>
          <a:prstGeom prst="ellipse">
            <a:avLst/>
          </a:prstGeom>
          <a:solidFill>
            <a:srgbClr val="56BDAF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6" name="Freeform 13"/>
          <p:cNvSpPr>
            <a:spLocks/>
          </p:cNvSpPr>
          <p:nvPr/>
        </p:nvSpPr>
        <p:spPr bwMode="auto">
          <a:xfrm>
            <a:off x="2841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3B927F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7" name="Oval 14"/>
          <p:cNvSpPr>
            <a:spLocks/>
          </p:cNvSpPr>
          <p:nvPr/>
        </p:nvSpPr>
        <p:spPr bwMode="auto">
          <a:xfrm>
            <a:off x="1920879" y="4689476"/>
            <a:ext cx="2617789" cy="2617788"/>
          </a:xfrm>
          <a:prstGeom prst="ellipse">
            <a:avLst/>
          </a:prstGeom>
          <a:solidFill>
            <a:srgbClr val="62CBB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8" name="AutoShape 15"/>
          <p:cNvSpPr>
            <a:spLocks/>
          </p:cNvSpPr>
          <p:nvPr/>
        </p:nvSpPr>
        <p:spPr bwMode="auto">
          <a:xfrm rot="-8099999">
            <a:off x="17424401" y="5705478"/>
            <a:ext cx="736600" cy="736600"/>
          </a:xfrm>
          <a:prstGeom prst="rtTriangle">
            <a:avLst/>
          </a:prstGeom>
          <a:solidFill>
            <a:srgbClr val="E08A2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9" name="AutoShape 16"/>
          <p:cNvSpPr>
            <a:spLocks/>
          </p:cNvSpPr>
          <p:nvPr/>
        </p:nvSpPr>
        <p:spPr bwMode="auto">
          <a:xfrm rot="-8099999">
            <a:off x="11557001" y="5705478"/>
            <a:ext cx="736600" cy="736600"/>
          </a:xfrm>
          <a:prstGeom prst="rtTriangle">
            <a:avLst/>
          </a:prstGeom>
          <a:solidFill>
            <a:srgbClr val="66295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50" name="AutoShape 17"/>
          <p:cNvSpPr>
            <a:spLocks/>
          </p:cNvSpPr>
          <p:nvPr/>
        </p:nvSpPr>
        <p:spPr bwMode="auto">
          <a:xfrm rot="-8099999">
            <a:off x="5688012" y="5705478"/>
            <a:ext cx="736600" cy="736600"/>
          </a:xfrm>
          <a:prstGeom prst="rtTriangle">
            <a:avLst/>
          </a:prstGeom>
          <a:solidFill>
            <a:srgbClr val="56BDA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51" name="Rectangle 18"/>
          <p:cNvSpPr>
            <a:spLocks/>
          </p:cNvSpPr>
          <p:nvPr/>
        </p:nvSpPr>
        <p:spPr bwMode="auto">
          <a:xfrm>
            <a:off x="19989563" y="5755501"/>
            <a:ext cx="23341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Technology</a:t>
            </a:r>
          </a:p>
        </p:txBody>
      </p:sp>
      <p:sp>
        <p:nvSpPr>
          <p:cNvPr id="18452" name="Rectangle 19"/>
          <p:cNvSpPr>
            <a:spLocks/>
          </p:cNvSpPr>
          <p:nvPr/>
        </p:nvSpPr>
        <p:spPr bwMode="auto">
          <a:xfrm>
            <a:off x="14046278" y="5755501"/>
            <a:ext cx="22826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Assesment</a:t>
            </a:r>
          </a:p>
        </p:txBody>
      </p:sp>
      <p:sp>
        <p:nvSpPr>
          <p:cNvPr id="18453" name="Rectangle 20"/>
          <p:cNvSpPr>
            <a:spLocks/>
          </p:cNvSpPr>
          <p:nvPr/>
        </p:nvSpPr>
        <p:spPr bwMode="auto">
          <a:xfrm>
            <a:off x="8394409" y="5755501"/>
            <a:ext cx="16500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Training</a:t>
            </a:r>
          </a:p>
        </p:txBody>
      </p:sp>
      <p:sp>
        <p:nvSpPr>
          <p:cNvPr id="18454" name="Rectangle 21"/>
          <p:cNvSpPr>
            <a:spLocks/>
          </p:cNvSpPr>
          <p:nvPr/>
        </p:nvSpPr>
        <p:spPr bwMode="auto">
          <a:xfrm>
            <a:off x="2236515" y="5755501"/>
            <a:ext cx="20261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Marketing</a:t>
            </a:r>
          </a:p>
        </p:txBody>
      </p:sp>
      <p:sp>
        <p:nvSpPr>
          <p:cNvPr id="18459" name="Rectangle 26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grpSp>
        <p:nvGrpSpPr>
          <p:cNvPr id="18460" name="Group 30"/>
          <p:cNvGrpSpPr>
            <a:grpSpLocks/>
          </p:cNvGrpSpPr>
          <p:nvPr/>
        </p:nvGrpSpPr>
        <p:grpSpPr bwMode="auto">
          <a:xfrm>
            <a:off x="5535613" y="5492750"/>
            <a:ext cx="12777787" cy="1041400"/>
            <a:chOff x="0" y="0"/>
            <a:chExt cx="8048" cy="656"/>
          </a:xfrm>
        </p:grpSpPr>
        <p:sp>
          <p:nvSpPr>
            <p:cNvPr id="18485" name="AutoShape 27"/>
            <p:cNvSpPr>
              <a:spLocks/>
            </p:cNvSpPr>
            <p:nvPr/>
          </p:nvSpPr>
          <p:spPr bwMode="auto">
            <a:xfrm rot="-8099999">
              <a:off x="3792" y="96"/>
              <a:ext cx="464" cy="464"/>
            </a:xfrm>
            <a:prstGeom prst="rtTriangle">
              <a:avLst/>
            </a:prstGeom>
            <a:solidFill>
              <a:srgbClr val="662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8486" name="AutoShape 28"/>
            <p:cNvSpPr>
              <a:spLocks/>
            </p:cNvSpPr>
            <p:nvPr/>
          </p:nvSpPr>
          <p:spPr bwMode="auto">
            <a:xfrm rot="-8099999">
              <a:off x="96" y="96"/>
              <a:ext cx="464" cy="464"/>
            </a:xfrm>
            <a:prstGeom prst="rtTriangle">
              <a:avLst/>
            </a:prstGeom>
            <a:solidFill>
              <a:srgbClr val="56B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8487" name="AutoShape 29"/>
            <p:cNvSpPr>
              <a:spLocks/>
            </p:cNvSpPr>
            <p:nvPr/>
          </p:nvSpPr>
          <p:spPr bwMode="auto">
            <a:xfrm rot="-8099999">
              <a:off x="7488" y="96"/>
              <a:ext cx="464" cy="464"/>
            </a:xfrm>
            <a:prstGeom prst="rtTriangle">
              <a:avLst/>
            </a:prstGeom>
            <a:solidFill>
              <a:srgbClr val="E08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982264" y="4114800"/>
            <a:ext cx="4680000" cy="7150795"/>
            <a:chOff x="982264" y="4114800"/>
            <a:chExt cx="4680000" cy="7150793"/>
          </a:xfrm>
        </p:grpSpPr>
        <p:sp>
          <p:nvSpPr>
            <p:cNvPr id="18458" name="Rectangle 25"/>
            <p:cNvSpPr>
              <a:spLocks/>
            </p:cNvSpPr>
            <p:nvPr/>
          </p:nvSpPr>
          <p:spPr bwMode="auto">
            <a:xfrm>
              <a:off x="982264" y="8495605"/>
              <a:ext cx="4680000" cy="27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346200" y="4114800"/>
              <a:ext cx="3797300" cy="3797300"/>
              <a:chOff x="1346200" y="4114800"/>
              <a:chExt cx="3797300" cy="3797300"/>
            </a:xfrm>
          </p:grpSpPr>
          <p:grpSp>
            <p:nvGrpSpPr>
              <p:cNvPr id="18480" name="Group 34"/>
              <p:cNvGrpSpPr>
                <a:grpSpLocks/>
              </p:cNvGrpSpPr>
              <p:nvPr/>
            </p:nvGrpSpPr>
            <p:grpSpPr bwMode="auto">
              <a:xfrm>
                <a:off x="1346200" y="4114800"/>
                <a:ext cx="3797300" cy="3797300"/>
                <a:chOff x="0" y="0"/>
                <a:chExt cx="2392" cy="2392"/>
              </a:xfrm>
            </p:grpSpPr>
            <p:sp>
              <p:nvSpPr>
                <p:cNvPr id="18482" name="Oval 31"/>
                <p:cNvSpPr>
                  <a:spLocks/>
                </p:cNvSpPr>
                <p:nvPr/>
              </p:nvSpPr>
              <p:spPr bwMode="auto">
                <a:xfrm>
                  <a:off x="0" y="0"/>
                  <a:ext cx="2392" cy="2392"/>
                </a:xfrm>
                <a:prstGeom prst="ellipse">
                  <a:avLst/>
                </a:prstGeom>
                <a:solidFill>
                  <a:srgbClr val="56BD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1pPr>
                  <a:lvl2pPr marL="742950" indent="-28575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2pPr>
                  <a:lvl3pPr marL="11430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3pPr>
                  <a:lvl4pPr marL="16002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4pPr>
                  <a:lvl5pPr marL="20574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dirty="0">
                    <a:latin typeface="Aleo" panose="020F0502020204030203" pitchFamily="34" charset="0"/>
                  </a:endParaRPr>
                </a:p>
              </p:txBody>
            </p:sp>
            <p:sp>
              <p:nvSpPr>
                <p:cNvPr id="18483" name="Freeform 32"/>
                <p:cNvSpPr>
                  <a:spLocks/>
                </p:cNvSpPr>
                <p:nvPr/>
              </p:nvSpPr>
              <p:spPr bwMode="auto">
                <a:xfrm>
                  <a:off x="942" y="640"/>
                  <a:ext cx="1441" cy="1702"/>
                </a:xfrm>
                <a:custGeom>
                  <a:avLst/>
                  <a:gdLst>
                    <a:gd name="T0" fmla="*/ 0 w 20511"/>
                    <a:gd name="T1" fmla="*/ 1341 h 21600"/>
                    <a:gd name="T2" fmla="*/ 584 w 20511"/>
                    <a:gd name="T3" fmla="*/ 1702 h 21600"/>
                    <a:gd name="T4" fmla="*/ 1436 w 20511"/>
                    <a:gd name="T5" fmla="*/ 411 h 21600"/>
                    <a:gd name="T6" fmla="*/ 858 w 20511"/>
                    <a:gd name="T7" fmla="*/ 0 h 21600"/>
                    <a:gd name="T8" fmla="*/ 0 w 20511"/>
                    <a:gd name="T9" fmla="*/ 1341 h 21600"/>
                    <a:gd name="T10" fmla="*/ 0 w 20511"/>
                    <a:gd name="T11" fmla="*/ 1341 h 216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511" h="21600">
                      <a:moveTo>
                        <a:pt x="0" y="17020"/>
                      </a:moveTo>
                      <a:lnTo>
                        <a:pt x="8318" y="21600"/>
                      </a:lnTo>
                      <a:cubicBezTo>
                        <a:pt x="8318" y="21600"/>
                        <a:pt x="21600" y="18553"/>
                        <a:pt x="20439" y="5213"/>
                      </a:cubicBezTo>
                      <a:lnTo>
                        <a:pt x="12208" y="0"/>
                      </a:lnTo>
                      <a:lnTo>
                        <a:pt x="0" y="17020"/>
                      </a:lnTo>
                      <a:close/>
                      <a:moveTo>
                        <a:pt x="0" y="17020"/>
                      </a:moveTo>
                    </a:path>
                  </a:pathLst>
                </a:custGeom>
                <a:solidFill>
                  <a:srgbClr val="3B92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endParaRPr lang="en-US" dirty="0">
                    <a:latin typeface="Aleo" panose="020F0502020204030203" pitchFamily="34" charset="0"/>
                  </a:endParaRPr>
                </a:p>
              </p:txBody>
            </p:sp>
            <p:sp>
              <p:nvSpPr>
                <p:cNvPr id="18484" name="Oval 33"/>
                <p:cNvSpPr>
                  <a:spLocks/>
                </p:cNvSpPr>
                <p:nvPr/>
              </p:nvSpPr>
              <p:spPr bwMode="auto">
                <a:xfrm>
                  <a:off x="362" y="362"/>
                  <a:ext cx="1649" cy="1649"/>
                </a:xfrm>
                <a:prstGeom prst="ellipse">
                  <a:avLst/>
                </a:prstGeom>
                <a:solidFill>
                  <a:srgbClr val="62CBB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1pPr>
                  <a:lvl2pPr marL="742950" indent="-28575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2pPr>
                  <a:lvl3pPr marL="11430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3pPr>
                  <a:lvl4pPr marL="16002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4pPr>
                  <a:lvl5pPr marL="20574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dirty="0">
                    <a:latin typeface="Aleo" panose="020F0502020204030203" pitchFamily="34" charset="0"/>
                  </a:endParaRPr>
                </a:p>
              </p:txBody>
            </p:sp>
          </p:grpSp>
          <p:sp>
            <p:nvSpPr>
              <p:cNvPr id="18481" name="Rectangle 35"/>
              <p:cNvSpPr>
                <a:spLocks/>
              </p:cNvSpPr>
              <p:nvPr/>
            </p:nvSpPr>
            <p:spPr bwMode="auto">
              <a:xfrm>
                <a:off x="2159574" y="5755500"/>
                <a:ext cx="2180084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Marketing</a:t>
                </a:r>
              </a:p>
            </p:txBody>
          </p:sp>
        </p:grpSp>
      </p:grpSp>
      <p:grpSp>
        <p:nvGrpSpPr>
          <p:cNvPr id="8" name="Grupa 7"/>
          <p:cNvGrpSpPr/>
          <p:nvPr/>
        </p:nvGrpSpPr>
        <p:grpSpPr>
          <a:xfrm>
            <a:off x="12920264" y="4114800"/>
            <a:ext cx="4680000" cy="8258792"/>
            <a:chOff x="12920263" y="4114800"/>
            <a:chExt cx="4680000" cy="8258791"/>
          </a:xfrm>
        </p:grpSpPr>
        <p:sp>
          <p:nvSpPr>
            <p:cNvPr id="18457" name="Rectangle 24"/>
            <p:cNvSpPr>
              <a:spLocks/>
            </p:cNvSpPr>
            <p:nvPr/>
          </p:nvSpPr>
          <p:spPr bwMode="auto">
            <a:xfrm>
              <a:off x="12920263" y="8495606"/>
              <a:ext cx="4680000" cy="3877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Tristique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dui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</a:p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magna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interdum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3284200" y="4114800"/>
              <a:ext cx="3797300" cy="3797300"/>
              <a:chOff x="13284200" y="4114800"/>
              <a:chExt cx="3797300" cy="3797300"/>
            </a:xfrm>
          </p:grpSpPr>
          <p:sp>
            <p:nvSpPr>
              <p:cNvPr id="18477" name="Oval 37"/>
              <p:cNvSpPr>
                <a:spLocks/>
              </p:cNvSpPr>
              <p:nvPr/>
            </p:nvSpPr>
            <p:spPr bwMode="auto">
              <a:xfrm>
                <a:off x="13284200" y="4114800"/>
                <a:ext cx="3797300" cy="37973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8" name="Freeform 38"/>
              <p:cNvSpPr>
                <a:spLocks/>
              </p:cNvSpPr>
              <p:nvPr/>
            </p:nvSpPr>
            <p:spPr bwMode="auto">
              <a:xfrm>
                <a:off x="14779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9" name="Oval 39"/>
              <p:cNvSpPr>
                <a:spLocks/>
              </p:cNvSpPr>
              <p:nvPr/>
            </p:nvSpPr>
            <p:spPr bwMode="auto">
              <a:xfrm>
                <a:off x="13858875" y="4689475"/>
                <a:ext cx="2617788" cy="2617788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6" name="Rectangle 41"/>
              <p:cNvSpPr>
                <a:spLocks/>
              </p:cNvSpPr>
              <p:nvPr/>
            </p:nvSpPr>
            <p:spPr bwMode="auto">
              <a:xfrm>
                <a:off x="13956504" y="5755501"/>
                <a:ext cx="2462213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 err="1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Assesment</a:t>
                </a:r>
                <a:endPara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endParaRPr>
              </a:p>
            </p:txBody>
          </p:sp>
        </p:grpSp>
      </p:grpSp>
      <p:grpSp>
        <p:nvGrpSpPr>
          <p:cNvPr id="9" name="Grupa 8"/>
          <p:cNvGrpSpPr/>
          <p:nvPr/>
        </p:nvGrpSpPr>
        <p:grpSpPr>
          <a:xfrm>
            <a:off x="18889264" y="4114803"/>
            <a:ext cx="4680000" cy="6042800"/>
            <a:chOff x="18889264" y="4114800"/>
            <a:chExt cx="4680000" cy="6042799"/>
          </a:xfrm>
        </p:grpSpPr>
        <p:sp>
          <p:nvSpPr>
            <p:cNvPr id="18455" name="Rectangle 22"/>
            <p:cNvSpPr>
              <a:spLocks/>
            </p:cNvSpPr>
            <p:nvPr/>
          </p:nvSpPr>
          <p:spPr bwMode="auto">
            <a:xfrm>
              <a:off x="18889264" y="8495606"/>
              <a:ext cx="4680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5" name="Grupa 4"/>
            <p:cNvGrpSpPr/>
            <p:nvPr/>
          </p:nvGrpSpPr>
          <p:grpSpPr>
            <a:xfrm>
              <a:off x="19253200" y="4114800"/>
              <a:ext cx="3797300" cy="3797300"/>
              <a:chOff x="19253200" y="4114800"/>
              <a:chExt cx="3797300" cy="3797300"/>
            </a:xfrm>
          </p:grpSpPr>
          <p:sp>
            <p:nvSpPr>
              <p:cNvPr id="18472" name="Oval 43"/>
              <p:cNvSpPr>
                <a:spLocks/>
              </p:cNvSpPr>
              <p:nvPr/>
            </p:nvSpPr>
            <p:spPr bwMode="auto">
              <a:xfrm>
                <a:off x="19253200" y="4114800"/>
                <a:ext cx="3797300" cy="3797300"/>
              </a:xfrm>
              <a:prstGeom prst="ellipse">
                <a:avLst/>
              </a:prstGeom>
              <a:solidFill>
                <a:srgbClr val="2C36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3" name="Freeform 44"/>
              <p:cNvSpPr>
                <a:spLocks/>
              </p:cNvSpPr>
              <p:nvPr/>
            </p:nvSpPr>
            <p:spPr bwMode="auto">
              <a:xfrm>
                <a:off x="20748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253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4" name="Oval 45"/>
              <p:cNvSpPr>
                <a:spLocks/>
              </p:cNvSpPr>
              <p:nvPr/>
            </p:nvSpPr>
            <p:spPr bwMode="auto">
              <a:xfrm>
                <a:off x="19827875" y="4689475"/>
                <a:ext cx="2617788" cy="2617788"/>
              </a:xfrm>
              <a:prstGeom prst="ellipse">
                <a:avLst/>
              </a:prstGeom>
              <a:solidFill>
                <a:srgbClr val="3446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1" name="Rectangle 47"/>
              <p:cNvSpPr>
                <a:spLocks/>
              </p:cNvSpPr>
              <p:nvPr/>
            </p:nvSpPr>
            <p:spPr bwMode="auto">
              <a:xfrm>
                <a:off x="19878503" y="5755501"/>
                <a:ext cx="2556213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Technology</a:t>
                </a:r>
              </a:p>
            </p:txBody>
          </p:sp>
        </p:grpSp>
      </p:grpSp>
      <p:grpSp>
        <p:nvGrpSpPr>
          <p:cNvPr id="7" name="Grupa 6"/>
          <p:cNvGrpSpPr/>
          <p:nvPr/>
        </p:nvGrpSpPr>
        <p:grpSpPr>
          <a:xfrm>
            <a:off x="6951264" y="4114800"/>
            <a:ext cx="4680000" cy="7150795"/>
            <a:chOff x="6951264" y="4114800"/>
            <a:chExt cx="4680000" cy="7150793"/>
          </a:xfrm>
        </p:grpSpPr>
        <p:sp>
          <p:nvSpPr>
            <p:cNvPr id="18456" name="Rectangle 23"/>
            <p:cNvSpPr>
              <a:spLocks/>
            </p:cNvSpPr>
            <p:nvPr/>
          </p:nvSpPr>
          <p:spPr bwMode="auto">
            <a:xfrm>
              <a:off x="6951264" y="8495605"/>
              <a:ext cx="4680000" cy="27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7315200" y="4114800"/>
              <a:ext cx="3797300" cy="3797300"/>
              <a:chOff x="7315200" y="4114800"/>
              <a:chExt cx="3797300" cy="3797300"/>
            </a:xfrm>
          </p:grpSpPr>
          <p:sp>
            <p:nvSpPr>
              <p:cNvPr id="18467" name="Oval 49"/>
              <p:cNvSpPr>
                <a:spLocks/>
              </p:cNvSpPr>
              <p:nvPr/>
            </p:nvSpPr>
            <p:spPr bwMode="auto">
              <a:xfrm>
                <a:off x="7315200" y="4114800"/>
                <a:ext cx="3797300" cy="3797300"/>
              </a:xfrm>
              <a:prstGeom prst="ellipse">
                <a:avLst/>
              </a:prstGeom>
              <a:solidFill>
                <a:srgbClr val="66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8" name="Freeform 50"/>
              <p:cNvSpPr>
                <a:spLocks/>
              </p:cNvSpPr>
              <p:nvPr/>
            </p:nvSpPr>
            <p:spPr bwMode="auto">
              <a:xfrm>
                <a:off x="8810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9" name="Oval 51"/>
              <p:cNvSpPr>
                <a:spLocks/>
              </p:cNvSpPr>
              <p:nvPr/>
            </p:nvSpPr>
            <p:spPr bwMode="auto">
              <a:xfrm>
                <a:off x="7889875" y="4689475"/>
                <a:ext cx="2617788" cy="2617788"/>
              </a:xfrm>
              <a:prstGeom prst="ellipse">
                <a:avLst/>
              </a:prstGeom>
              <a:solidFill>
                <a:srgbClr val="77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6" name="Rectangle 53"/>
              <p:cNvSpPr>
                <a:spLocks/>
              </p:cNvSpPr>
              <p:nvPr/>
            </p:nvSpPr>
            <p:spPr bwMode="auto">
              <a:xfrm>
                <a:off x="8321630" y="5755500"/>
                <a:ext cx="1795555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Training</a:t>
                </a:r>
              </a:p>
            </p:txBody>
          </p:sp>
        </p:grp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3"/>
          <p:cNvSpPr>
            <a:spLocks/>
          </p:cNvSpPr>
          <p:nvPr/>
        </p:nvSpPr>
        <p:spPr bwMode="auto">
          <a:xfrm>
            <a:off x="18807464" y="1704199"/>
            <a:ext cx="444702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r" eaLnBrk="1" hangingPunct="1"/>
            <a:r>
              <a: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+ 48 786 54 23</a:t>
            </a:r>
          </a:p>
        </p:txBody>
      </p:sp>
      <p:sp>
        <p:nvSpPr>
          <p:cNvPr id="20501" name="Rectangle 20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Contact</a:t>
            </a:r>
          </a:p>
        </p:txBody>
      </p:sp>
      <p:sp>
        <p:nvSpPr>
          <p:cNvPr id="20502" name="Rectangle 21"/>
          <p:cNvSpPr>
            <a:spLocks/>
          </p:cNvSpPr>
          <p:nvPr/>
        </p:nvSpPr>
        <p:spPr bwMode="auto">
          <a:xfrm>
            <a:off x="18024648" y="889000"/>
            <a:ext cx="522984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r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John Doe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15722601" y="3556000"/>
            <a:ext cx="6963240" cy="1600200"/>
            <a:chOff x="15722600" y="3556000"/>
            <a:chExt cx="6963240" cy="1600200"/>
          </a:xfrm>
        </p:grpSpPr>
        <p:sp>
          <p:nvSpPr>
            <p:cNvPr id="20485" name="Rectangle 4"/>
            <p:cNvSpPr>
              <a:spLocks/>
            </p:cNvSpPr>
            <p:nvPr/>
          </p:nvSpPr>
          <p:spPr bwMode="auto">
            <a:xfrm>
              <a:off x="17664608" y="4079101"/>
              <a:ext cx="502123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johndoe23</a:t>
              </a:r>
            </a:p>
          </p:txBody>
        </p:sp>
        <p:grpSp>
          <p:nvGrpSpPr>
            <p:cNvPr id="13" name="Grupa 12"/>
            <p:cNvGrpSpPr/>
            <p:nvPr/>
          </p:nvGrpSpPr>
          <p:grpSpPr>
            <a:xfrm>
              <a:off x="15722600" y="3556000"/>
              <a:ext cx="1600200" cy="1600200"/>
              <a:chOff x="15722600" y="3556000"/>
              <a:chExt cx="1600200" cy="1600200"/>
            </a:xfrm>
          </p:grpSpPr>
          <p:sp>
            <p:nvSpPr>
              <p:cNvPr id="20498" name="AutoShape 17"/>
              <p:cNvSpPr>
                <a:spLocks/>
              </p:cNvSpPr>
              <p:nvPr/>
            </p:nvSpPr>
            <p:spPr bwMode="auto">
              <a:xfrm>
                <a:off x="15722600" y="3556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9" name="Freeform 18"/>
              <p:cNvSpPr>
                <a:spLocks/>
              </p:cNvSpPr>
              <p:nvPr/>
            </p:nvSpPr>
            <p:spPr bwMode="auto">
              <a:xfrm>
                <a:off x="16179800" y="4181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500" name="AutoShape 19"/>
              <p:cNvSpPr>
                <a:spLocks/>
              </p:cNvSpPr>
              <p:nvPr/>
            </p:nvSpPr>
            <p:spPr bwMode="auto">
              <a:xfrm>
                <a:off x="15951200" y="37846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7" name="Picture 2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29000" y="394970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8" name="Grupa 7"/>
          <p:cNvGrpSpPr/>
          <p:nvPr/>
        </p:nvGrpSpPr>
        <p:grpSpPr>
          <a:xfrm>
            <a:off x="14973299" y="5029200"/>
            <a:ext cx="7729061" cy="1600200"/>
            <a:chOff x="14973300" y="5029200"/>
            <a:chExt cx="7729060" cy="1600200"/>
          </a:xfrm>
        </p:grpSpPr>
        <p:sp>
          <p:nvSpPr>
            <p:cNvPr id="20503" name="Rectangle 22"/>
            <p:cNvSpPr>
              <a:spLocks/>
            </p:cNvSpPr>
            <p:nvPr/>
          </p:nvSpPr>
          <p:spPr bwMode="auto">
            <a:xfrm>
              <a:off x="16944529" y="5552301"/>
              <a:ext cx="575783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john.doe@gmail.com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14973300" y="5029200"/>
              <a:ext cx="1600200" cy="1600200"/>
              <a:chOff x="14973300" y="5029200"/>
              <a:chExt cx="1600200" cy="1600200"/>
            </a:xfrm>
          </p:grpSpPr>
          <p:sp>
            <p:nvSpPr>
              <p:cNvPr id="20495" name="AutoShape 14"/>
              <p:cNvSpPr>
                <a:spLocks/>
              </p:cNvSpPr>
              <p:nvPr/>
            </p:nvSpPr>
            <p:spPr bwMode="auto">
              <a:xfrm>
                <a:off x="14973300" y="50292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6" name="Freeform 15"/>
              <p:cNvSpPr>
                <a:spLocks/>
              </p:cNvSpPr>
              <p:nvPr/>
            </p:nvSpPr>
            <p:spPr bwMode="auto">
              <a:xfrm>
                <a:off x="15430500" y="56546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7" name="AutoShape 16"/>
              <p:cNvSpPr>
                <a:spLocks/>
              </p:cNvSpPr>
              <p:nvPr/>
            </p:nvSpPr>
            <p:spPr bwMode="auto">
              <a:xfrm>
                <a:off x="15189200" y="52832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8" name="Picture 2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90800" y="53848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6" name="Grupa 15"/>
          <p:cNvGrpSpPr/>
          <p:nvPr/>
        </p:nvGrpSpPr>
        <p:grpSpPr>
          <a:xfrm>
            <a:off x="14173201" y="6477000"/>
            <a:ext cx="8528664" cy="1600200"/>
            <a:chOff x="14173200" y="6477000"/>
            <a:chExt cx="8528664" cy="1600200"/>
          </a:xfrm>
        </p:grpSpPr>
        <p:sp>
          <p:nvSpPr>
            <p:cNvPr id="20504" name="Rectangle 23"/>
            <p:cNvSpPr>
              <a:spLocks/>
            </p:cNvSpPr>
            <p:nvPr/>
          </p:nvSpPr>
          <p:spPr bwMode="auto">
            <a:xfrm>
              <a:off x="16080432" y="7000101"/>
              <a:ext cx="662143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twitter.com/</a:t>
              </a:r>
              <a:r>
                <a:rPr lang="en-US" sz="3600" dirty="0" err="1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15" name="Grupa 14"/>
            <p:cNvGrpSpPr/>
            <p:nvPr/>
          </p:nvGrpSpPr>
          <p:grpSpPr>
            <a:xfrm>
              <a:off x="14173200" y="6477000"/>
              <a:ext cx="1600200" cy="1600200"/>
              <a:chOff x="14173200" y="6477000"/>
              <a:chExt cx="1600200" cy="1600200"/>
            </a:xfrm>
          </p:grpSpPr>
          <p:sp>
            <p:nvSpPr>
              <p:cNvPr id="20492" name="AutoShape 11"/>
              <p:cNvSpPr>
                <a:spLocks/>
              </p:cNvSpPr>
              <p:nvPr/>
            </p:nvSpPr>
            <p:spPr bwMode="auto">
              <a:xfrm>
                <a:off x="14173200" y="6477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3" name="Freeform 12"/>
              <p:cNvSpPr>
                <a:spLocks/>
              </p:cNvSpPr>
              <p:nvPr/>
            </p:nvSpPr>
            <p:spPr bwMode="auto">
              <a:xfrm>
                <a:off x="14630400" y="7102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4" name="AutoShape 13"/>
              <p:cNvSpPr>
                <a:spLocks/>
              </p:cNvSpPr>
              <p:nvPr/>
            </p:nvSpPr>
            <p:spPr bwMode="auto">
              <a:xfrm>
                <a:off x="14401800" y="67056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9" name="Picture 28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03400" y="67945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0" name="Grupa 9"/>
          <p:cNvGrpSpPr/>
          <p:nvPr/>
        </p:nvGrpSpPr>
        <p:grpSpPr>
          <a:xfrm>
            <a:off x="13423903" y="7948612"/>
            <a:ext cx="9254525" cy="1600200"/>
            <a:chOff x="13423900" y="7948613"/>
            <a:chExt cx="9254524" cy="1600200"/>
          </a:xfrm>
        </p:grpSpPr>
        <p:sp>
          <p:nvSpPr>
            <p:cNvPr id="20505" name="Rectangle 24"/>
            <p:cNvSpPr>
              <a:spLocks/>
            </p:cNvSpPr>
            <p:nvPr/>
          </p:nvSpPr>
          <p:spPr bwMode="auto">
            <a:xfrm>
              <a:off x="15360353" y="8514184"/>
              <a:ext cx="731807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facebook.com/</a:t>
              </a:r>
              <a:r>
                <a:rPr lang="en-US" sz="3600" dirty="0" err="1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5" name="Grupa 4"/>
            <p:cNvGrpSpPr/>
            <p:nvPr/>
          </p:nvGrpSpPr>
          <p:grpSpPr>
            <a:xfrm>
              <a:off x="13423900" y="7948613"/>
              <a:ext cx="1600200" cy="1600200"/>
              <a:chOff x="13423900" y="7948613"/>
              <a:chExt cx="1600200" cy="1600200"/>
            </a:xfrm>
          </p:grpSpPr>
          <p:sp>
            <p:nvSpPr>
              <p:cNvPr id="20489" name="AutoShape 8"/>
              <p:cNvSpPr>
                <a:spLocks/>
              </p:cNvSpPr>
              <p:nvPr/>
            </p:nvSpPr>
            <p:spPr bwMode="auto">
              <a:xfrm>
                <a:off x="13423900" y="7948613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0" name="Freeform 9"/>
              <p:cNvSpPr>
                <a:spLocks/>
              </p:cNvSpPr>
              <p:nvPr/>
            </p:nvSpPr>
            <p:spPr bwMode="auto">
              <a:xfrm>
                <a:off x="13881100" y="85756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1" name="AutoShape 10"/>
              <p:cNvSpPr>
                <a:spLocks/>
              </p:cNvSpPr>
              <p:nvPr/>
            </p:nvSpPr>
            <p:spPr bwMode="auto">
              <a:xfrm>
                <a:off x="13652500" y="8177213"/>
                <a:ext cx="1149350" cy="1150937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10" name="Picture 2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54100" y="82804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8" name="Grupa 17"/>
          <p:cNvGrpSpPr/>
          <p:nvPr/>
        </p:nvGrpSpPr>
        <p:grpSpPr>
          <a:xfrm>
            <a:off x="12585703" y="9398000"/>
            <a:ext cx="10164733" cy="1600200"/>
            <a:chOff x="12585700" y="9398000"/>
            <a:chExt cx="10164732" cy="1600200"/>
          </a:xfrm>
        </p:grpSpPr>
        <p:sp>
          <p:nvSpPr>
            <p:cNvPr id="20506" name="Rectangle 25"/>
            <p:cNvSpPr>
              <a:spLocks/>
            </p:cNvSpPr>
            <p:nvPr/>
          </p:nvSpPr>
          <p:spPr bwMode="auto">
            <a:xfrm>
              <a:off x="14503401" y="9921101"/>
              <a:ext cx="824703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pinterest.com</a:t>
              </a:r>
              <a:r>
                <a:rPr lang="pl-PL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/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17" name="Grupa 16"/>
            <p:cNvGrpSpPr/>
            <p:nvPr/>
          </p:nvGrpSpPr>
          <p:grpSpPr>
            <a:xfrm>
              <a:off x="12585700" y="9398000"/>
              <a:ext cx="1600200" cy="1600200"/>
              <a:chOff x="12585700" y="9398000"/>
              <a:chExt cx="1600200" cy="1600200"/>
            </a:xfrm>
          </p:grpSpPr>
          <p:sp>
            <p:nvSpPr>
              <p:cNvPr id="20486" name="AutoShape 5"/>
              <p:cNvSpPr>
                <a:spLocks/>
              </p:cNvSpPr>
              <p:nvPr/>
            </p:nvSpPr>
            <p:spPr bwMode="auto">
              <a:xfrm>
                <a:off x="12585700" y="9398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87" name="Freeform 6"/>
              <p:cNvSpPr>
                <a:spLocks/>
              </p:cNvSpPr>
              <p:nvPr/>
            </p:nvSpPr>
            <p:spPr bwMode="auto">
              <a:xfrm>
                <a:off x="13042900" y="10023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88" name="AutoShape 7"/>
              <p:cNvSpPr>
                <a:spLocks/>
              </p:cNvSpPr>
              <p:nvPr/>
            </p:nvSpPr>
            <p:spPr bwMode="auto">
              <a:xfrm>
                <a:off x="12812713" y="9626600"/>
                <a:ext cx="1150937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11" name="Picture 3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03200" y="97282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ster #2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502141"/>
      </a:accent1>
      <a:accent2>
        <a:srgbClr val="333399"/>
      </a:accent2>
      <a:accent3>
        <a:srgbClr val="F7F7F7"/>
      </a:accent3>
      <a:accent4>
        <a:srgbClr val="000000"/>
      </a:accent4>
      <a:accent5>
        <a:srgbClr val="B3ABB0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2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ter #4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663366"/>
      </a:accent1>
      <a:accent2>
        <a:srgbClr val="333399"/>
      </a:accent2>
      <a:accent3>
        <a:srgbClr val="F7F7F7"/>
      </a:accent3>
      <a:accent4>
        <a:srgbClr val="000000"/>
      </a:accent4>
      <a:accent5>
        <a:srgbClr val="B8ADB8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4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aster #5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52BEB0"/>
      </a:accent1>
      <a:accent2>
        <a:srgbClr val="333399"/>
      </a:accent2>
      <a:accent3>
        <a:srgbClr val="F7F7F7"/>
      </a:accent3>
      <a:accent4>
        <a:srgbClr val="000000"/>
      </a:accent4>
      <a:accent5>
        <a:srgbClr val="B3DBD4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5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aster #6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6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ster #7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7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aster #8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8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aster #10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0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Master #12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2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1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00B0F0"/>
      </a:accent2>
      <a:accent3>
        <a:srgbClr val="0070C0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Pages>0</Pages>
  <Words>518</Words>
  <Characters>0</Characters>
  <Application>Microsoft Office PowerPoint</Application>
  <PresentationFormat>Custom</PresentationFormat>
  <Lines>0</Lines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10</vt:i4>
      </vt:variant>
    </vt:vector>
  </HeadingPairs>
  <TitlesOfParts>
    <vt:vector size="25" baseType="lpstr">
      <vt:lpstr>Aleo</vt:lpstr>
      <vt:lpstr>Arial</vt:lpstr>
      <vt:lpstr>Calibri</vt:lpstr>
      <vt:lpstr>Gill Sans</vt:lpstr>
      <vt:lpstr>Lato</vt:lpstr>
      <vt:lpstr>Lato Light</vt:lpstr>
      <vt:lpstr>Master #2</vt:lpstr>
      <vt:lpstr>Master #4</vt:lpstr>
      <vt:lpstr>Master #5</vt:lpstr>
      <vt:lpstr>Master #6</vt:lpstr>
      <vt:lpstr>Master #7</vt:lpstr>
      <vt:lpstr>Master #8</vt:lpstr>
      <vt:lpstr>Master #10</vt:lpstr>
      <vt:lpstr>Master #12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conference@thesai.org</dc:creator>
  <cp:lastModifiedBy>Rahul Bhatia</cp:lastModifiedBy>
  <cp:revision>101</cp:revision>
  <dcterms:modified xsi:type="dcterms:W3CDTF">2025-09-01T09:26:26Z</dcterms:modified>
</cp:coreProperties>
</file>