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50" r:id="rId2"/>
    <p:sldMasterId id="2147483651" r:id="rId3"/>
    <p:sldMasterId id="2147483652" r:id="rId4"/>
    <p:sldMasterId id="2147483653" r:id="rId5"/>
    <p:sldMasterId id="2147483654" r:id="rId6"/>
    <p:sldMasterId id="2147483657" r:id="rId7"/>
    <p:sldMasterId id="2147483659" r:id="rId8"/>
  </p:sldMasterIdLst>
  <p:notesMasterIdLst>
    <p:notesMasterId r:id="rId19"/>
  </p:notesMasterIdLst>
  <p:sldIdLst>
    <p:sldId id="285" r:id="rId9"/>
    <p:sldId id="274" r:id="rId10"/>
    <p:sldId id="275" r:id="rId11"/>
    <p:sldId id="276" r:id="rId12"/>
    <p:sldId id="277" r:id="rId13"/>
    <p:sldId id="278" r:id="rId14"/>
    <p:sldId id="279" r:id="rId15"/>
    <p:sldId id="256" r:id="rId16"/>
    <p:sldId id="282" r:id="rId17"/>
    <p:sldId id="284" r:id="rId18"/>
  </p:sldIdLst>
  <p:sldSz cx="24384000" cy="13716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1pPr>
    <a:lvl2pPr marL="457180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2pPr>
    <a:lvl3pPr marL="914361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3pPr>
    <a:lvl4pPr marL="137153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4pPr>
    <a:lvl5pPr marL="1828719" algn="l" rtl="0" eaLnBrk="0" fontAlgn="base" hangingPunct="0">
      <a:spcBef>
        <a:spcPct val="0"/>
      </a:spcBef>
      <a:spcAft>
        <a:spcPct val="0"/>
      </a:spcAft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5pPr>
    <a:lvl6pPr marL="228590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6pPr>
    <a:lvl7pPr marL="2743080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7pPr>
    <a:lvl8pPr marL="3200261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8pPr>
    <a:lvl9pPr marL="3657439" algn="l" defTabSz="914361" rtl="0" eaLnBrk="1" latinLnBrk="0" hangingPunct="1">
      <a:defRPr sz="5700" kern="1200">
        <a:solidFill>
          <a:srgbClr val="000000"/>
        </a:solidFill>
        <a:latin typeface="Gill Sans" charset="0"/>
        <a:ea typeface="ヒラギノ角ゴ ProN W3" charset="0"/>
        <a:cs typeface="ヒラギノ角ゴ ProN W3" charset="0"/>
        <a:sym typeface="Gill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C3C3C"/>
    <a:srgbClr val="FF9800"/>
    <a:srgbClr val="672952"/>
    <a:srgbClr val="909090"/>
    <a:srgbClr val="DFDFDF"/>
    <a:srgbClr val="52BEB0"/>
    <a:srgbClr val="62C8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512" y="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01" d="100"/>
          <a:sy n="101" d="100"/>
        </p:scale>
        <p:origin x="35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1438853346456696E-2"/>
          <c:y val="3.1406250965989507E-2"/>
          <c:w val="0.93762364665354325"/>
          <c:h val="0.8710313690646951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income</c:v>
                </c:pt>
              </c:strCache>
            </c:strRef>
          </c:tx>
          <c:spPr>
            <a:solidFill>
              <a:srgbClr val="62C8BE"/>
            </a:solidFill>
            <a:ln>
              <a:noFill/>
            </a:ln>
            <a:effectLst>
              <a:outerShdw blurRad="50800" dist="406400" dir="3000000" algn="tl" rotWithShape="0">
                <a:schemeClr val="accent5">
                  <a:lumMod val="75000"/>
                  <a:alpha val="40000"/>
                </a:schemeClr>
              </a:outerShdw>
            </a:effectLst>
          </c:spPr>
          <c:invertIfNegative val="0"/>
          <c:cat>
            <c:numRef>
              <c:f>Arkusz1!$A$2:$A$5</c:f>
              <c:numCache>
                <c:formatCode>General</c:formatCode>
                <c:ptCount val="4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</c:numCache>
            </c:numRef>
          </c:cat>
          <c:val>
            <c:numRef>
              <c:f>Arkusz1!$B$2:$B$5</c:f>
              <c:numCache>
                <c:formatCode>General</c:formatCode>
                <c:ptCount val="4"/>
                <c:pt idx="0">
                  <c:v>5000</c:v>
                </c:pt>
                <c:pt idx="1">
                  <c:v>8000</c:v>
                </c:pt>
                <c:pt idx="2">
                  <c:v>25000</c:v>
                </c:pt>
                <c:pt idx="3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2C-44D2-AE0A-B69AEDEC56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51069056"/>
        <c:axId val="151070592"/>
      </c:barChart>
      <c:catAx>
        <c:axId val="151069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51070592"/>
        <c:crosses val="autoZero"/>
        <c:auto val="1"/>
        <c:lblAlgn val="ctr"/>
        <c:lblOffset val="100"/>
        <c:noMultiLvlLbl val="0"/>
      </c:catAx>
      <c:valAx>
        <c:axId val="15107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leo" panose="020F0502020204030203" pitchFamily="34" charset="0"/>
                <a:ea typeface="+mn-ea"/>
                <a:cs typeface="+mn-cs"/>
              </a:defRPr>
            </a:pPr>
            <a:endParaRPr lang="en-US"/>
          </a:p>
        </c:txPr>
        <c:crossAx val="151069056"/>
        <c:crosses val="autoZero"/>
        <c:crossBetween val="between"/>
      </c:valAx>
      <c:spPr>
        <a:solidFill>
          <a:srgbClr val="DFDFDF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2CD826BB-5C23-4804-ADF3-D2879A29335B}" type="datetimeFigureOut">
              <a:rPr lang="en-US" smtClean="0"/>
              <a:pPr/>
              <a:t>9/10/2025</a:t>
            </a:fld>
            <a:endParaRPr lang="en-US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leo" panose="020F050202020403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leo" panose="020F0502020204030203" pitchFamily="34" charset="0"/>
              </a:defRPr>
            </a:lvl1pPr>
          </a:lstStyle>
          <a:p>
            <a:fld id="{41E8C199-60EB-4919-9D02-E23353818F4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2046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1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0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80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61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39" algn="l" defTabSz="91436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652078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446444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476514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99212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306046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148380082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7411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68168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23438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6674188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052469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1086094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179750207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580371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2239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8286761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542263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506264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34197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693505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1799412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6552003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590420292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42303817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9462185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46184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643659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617217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46191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58866487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5953568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15949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331692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2916869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351379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602830287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84865669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55083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958288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2186539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2384716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032120104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2660013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8374686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625584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11987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345462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06943665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88260298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0521250"/>
      </p:ext>
    </p:extLst>
  </p:cSld>
  <p:clrMapOvr>
    <a:masterClrMapping/>
  </p:clrMapOvr>
  <p:transition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133654"/>
      </p:ext>
    </p:extLst>
  </p:cSld>
  <p:clrMapOvr>
    <a:masterClrMapping/>
  </p:clrMapOvr>
  <p:transition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2795765"/>
      </p:ext>
    </p:extLst>
  </p:cSld>
  <p:clrMapOvr>
    <a:masterClrMapping/>
  </p:clrMapOvr>
  <p:transition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680240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09461842"/>
      </p:ext>
    </p:extLst>
  </p:cSld>
  <p:clrMapOvr>
    <a:masterClrMapping/>
  </p:clrMapOvr>
  <p:transition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385787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352773"/>
      </p:ext>
    </p:extLst>
  </p:cSld>
  <p:clrMapOvr>
    <a:masterClrMapping/>
  </p:clrMapOvr>
  <p:transition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4470322"/>
      </p:ext>
    </p:extLst>
  </p:cSld>
  <p:clrMapOvr>
    <a:masterClrMapping/>
  </p:clrMapOvr>
  <p:transition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2339869"/>
      </p:ext>
    </p:extLst>
  </p:cSld>
  <p:clrMapOvr>
    <a:masterClrMapping/>
  </p:clrMapOvr>
  <p:transition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4827400"/>
      </p:ext>
    </p:extLst>
  </p:cSld>
  <p:clrMapOvr>
    <a:masterClrMapping/>
  </p:clrMapOvr>
  <p:transition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071800806"/>
      </p:ext>
    </p:extLst>
  </p:cSld>
  <p:clrMapOvr>
    <a:masterClrMapping/>
  </p:clrMapOvr>
  <p:transition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777500143"/>
      </p:ext>
    </p:extLst>
  </p:cSld>
  <p:clrMapOvr>
    <a:masterClrMapping/>
  </p:clrMapOvr>
  <p:transition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033906"/>
      </p:ext>
    </p:extLst>
  </p:cSld>
  <p:clrMapOvr>
    <a:masterClrMapping/>
  </p:clrMapOvr>
  <p:transition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0386574"/>
      </p:ext>
    </p:extLst>
  </p:cSld>
  <p:clrMapOvr>
    <a:masterClrMapping/>
  </p:clrMapOvr>
  <p:transition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5728534"/>
      </p:ext>
    </p:extLst>
  </p:cSld>
  <p:clrMapOvr>
    <a:masterClrMapping/>
  </p:clrMapOvr>
  <p:transition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531553"/>
      </p:ext>
    </p:extLst>
  </p:cSld>
  <p:clrMapOvr>
    <a:masterClrMapping/>
  </p:clrMapOvr>
  <p:transition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2161587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3437377"/>
      </p:ext>
    </p:extLst>
  </p:cSld>
  <p:clrMapOvr>
    <a:masterClrMapping/>
  </p:clrMapOvr>
  <p:transition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81139"/>
      </p:ext>
    </p:extLst>
  </p:cSld>
  <p:clrMapOvr>
    <a:masterClrMapping/>
  </p:clrMapOvr>
  <p:transition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554520"/>
      </p:ext>
    </p:extLst>
  </p:cSld>
  <p:clrMapOvr>
    <a:masterClrMapping/>
  </p:clrMapOvr>
  <p:transition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9926619"/>
      </p:ext>
    </p:extLst>
  </p:cSld>
  <p:clrMapOvr>
    <a:masterClrMapping/>
  </p:clrMapOvr>
  <p:transition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2904291"/>
      </p:ext>
    </p:extLst>
  </p:cSld>
  <p:clrMapOvr>
    <a:masterClrMapping/>
  </p:clrMapOvr>
  <p:transition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93120807"/>
      </p:ext>
    </p:extLst>
  </p:cSld>
  <p:clrMapOvr>
    <a:masterClrMapping/>
  </p:clrMapOvr>
  <p:transition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75773730"/>
      </p:ext>
    </p:extLst>
  </p:cSld>
  <p:clrMapOvr>
    <a:masterClrMapping/>
  </p:clrMapOvr>
  <p:transition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84697"/>
      </p:ext>
    </p:extLst>
  </p:cSld>
  <p:clrMapOvr>
    <a:masterClrMapping/>
  </p:clrMapOvr>
  <p:transition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505009"/>
      </p:ext>
    </p:extLst>
  </p:cSld>
  <p:clrMapOvr>
    <a:masterClrMapping/>
  </p:clrMapOvr>
  <p:transition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48000" y="2244726"/>
            <a:ext cx="18288000" cy="4775200"/>
          </a:xfrm>
          <a:prstGeom prst="rect">
            <a:avLst/>
          </a:prstGeom>
        </p:spPr>
        <p:txBody>
          <a:bodyPr lIns="91436" tIns="45718" rIns="91436" bIns="45718" anchor="b"/>
          <a:lstStyle>
            <a:lvl1pPr algn="ctr"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048000" y="7204075"/>
            <a:ext cx="18288000" cy="331152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 algn="ctr">
              <a:buNone/>
              <a:defRPr sz="2400">
                <a:latin typeface="Aleo" panose="020F0502020204030203" pitchFamily="34" charset="0"/>
              </a:defRPr>
            </a:lvl1pPr>
            <a:lvl2pPr marL="457180" indent="0" algn="ctr">
              <a:buNone/>
              <a:defRPr sz="1900"/>
            </a:lvl2pPr>
            <a:lvl3pPr marL="914361" indent="0" algn="ctr">
              <a:buNone/>
              <a:defRPr sz="1900"/>
            </a:lvl3pPr>
            <a:lvl4pPr marL="1371539" indent="0" algn="ctr">
              <a:buNone/>
              <a:defRPr sz="1700"/>
            </a:lvl4pPr>
            <a:lvl5pPr marL="1828719" indent="0" algn="ctr">
              <a:buNone/>
              <a:defRPr sz="1700"/>
            </a:lvl5pPr>
            <a:lvl6pPr marL="2285900" indent="0" algn="ctr">
              <a:buNone/>
              <a:defRPr sz="1700"/>
            </a:lvl6pPr>
            <a:lvl7pPr marL="2743080" indent="0" algn="ctr">
              <a:buNone/>
              <a:defRPr sz="1700"/>
            </a:lvl7pPr>
            <a:lvl8pPr marL="3200261" indent="0" algn="ctr">
              <a:buNone/>
              <a:defRPr sz="1700"/>
            </a:lvl8pPr>
            <a:lvl9pPr marL="3657439" indent="0" algn="ctr">
              <a:buNone/>
              <a:defRPr sz="1700"/>
            </a:lvl9pPr>
          </a:lstStyle>
          <a:p>
            <a:r>
              <a:rPr lang="pl-PL" dirty="0"/>
              <a:t>Kliknij, aby edytować styl wzorca podtytułu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257109"/>
      </p:ext>
    </p:extLst>
  </p:cSld>
  <p:clrMapOvr>
    <a:masterClrMapping/>
  </p:clrMapOvr>
  <p:transition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115017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277739316"/>
      </p:ext>
    </p:extLst>
  </p:cSld>
  <p:clrMapOvr>
    <a:masterClrMapping/>
  </p:clrMapOvr>
  <p:transition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63699" y="3419474"/>
            <a:ext cx="21031200" cy="5705476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60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63699" y="9178926"/>
            <a:ext cx="21031200" cy="30003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2400">
                <a:latin typeface="Aleo" panose="020F0502020204030203" pitchFamily="34" charset="0"/>
              </a:defRPr>
            </a:lvl1pPr>
            <a:lvl2pPr marL="457180" indent="0">
              <a:buNone/>
              <a:defRPr sz="1900"/>
            </a:lvl2pPr>
            <a:lvl3pPr marL="914361" indent="0">
              <a:buNone/>
              <a:defRPr sz="1900"/>
            </a:lvl3pPr>
            <a:lvl4pPr marL="1371539" indent="0">
              <a:buNone/>
              <a:defRPr sz="1700"/>
            </a:lvl4pPr>
            <a:lvl5pPr marL="1828719" indent="0">
              <a:buNone/>
              <a:defRPr sz="1700"/>
            </a:lvl5pPr>
            <a:lvl6pPr marL="2285900" indent="0">
              <a:buNone/>
              <a:defRPr sz="1700"/>
            </a:lvl6pPr>
            <a:lvl7pPr marL="2743080" indent="0">
              <a:buNone/>
              <a:defRPr sz="1700"/>
            </a:lvl7pPr>
            <a:lvl8pPr marL="3200261" indent="0">
              <a:buNone/>
              <a:defRPr sz="1700"/>
            </a:lvl8pPr>
            <a:lvl9pPr marL="3657439" indent="0">
              <a:buNone/>
              <a:defRPr sz="17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136084638"/>
      </p:ext>
    </p:extLst>
  </p:cSld>
  <p:clrMapOvr>
    <a:masterClrMapping/>
  </p:clrMapOvr>
  <p:transition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16764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2268201" y="3651250"/>
            <a:ext cx="10439400" cy="87026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3493"/>
      </p:ext>
    </p:extLst>
  </p:cSld>
  <p:clrMapOvr>
    <a:masterClrMapping/>
  </p:clrMapOvr>
  <p:transition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679577" y="3362329"/>
            <a:ext cx="103155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1679577" y="5010150"/>
            <a:ext cx="103155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12344401" y="3362329"/>
            <a:ext cx="10366376" cy="1647826"/>
          </a:xfrm>
          <a:prstGeom prst="rect">
            <a:avLst/>
          </a:prstGeom>
        </p:spPr>
        <p:txBody>
          <a:bodyPr lIns="91436" tIns="45718" rIns="91436" bIns="45718" anchor="b"/>
          <a:lstStyle>
            <a:lvl1pPr marL="0" indent="0">
              <a:buNone/>
              <a:defRPr sz="2400" b="1">
                <a:latin typeface="Aleo" panose="020F0502020204030203" pitchFamily="34" charset="0"/>
              </a:defRPr>
            </a:lvl1pPr>
            <a:lvl2pPr marL="457180" indent="0">
              <a:buNone/>
              <a:defRPr sz="1900" b="1"/>
            </a:lvl2pPr>
            <a:lvl3pPr marL="914361" indent="0">
              <a:buNone/>
              <a:defRPr sz="1900" b="1"/>
            </a:lvl3pPr>
            <a:lvl4pPr marL="1371539" indent="0">
              <a:buNone/>
              <a:defRPr sz="1700" b="1"/>
            </a:lvl4pPr>
            <a:lvl5pPr marL="1828719" indent="0">
              <a:buNone/>
              <a:defRPr sz="1700" b="1"/>
            </a:lvl5pPr>
            <a:lvl6pPr marL="2285900" indent="0">
              <a:buNone/>
              <a:defRPr sz="1700" b="1"/>
            </a:lvl6pPr>
            <a:lvl7pPr marL="2743080" indent="0">
              <a:buNone/>
              <a:defRPr sz="1700" b="1"/>
            </a:lvl7pPr>
            <a:lvl8pPr marL="3200261" indent="0">
              <a:buNone/>
              <a:defRPr sz="1700" b="1"/>
            </a:lvl8pPr>
            <a:lvl9pPr marL="3657439" indent="0">
              <a:buNone/>
              <a:defRPr sz="17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12344401" y="5010150"/>
            <a:ext cx="10366376" cy="736917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73485"/>
      </p:ext>
    </p:extLst>
  </p:cSld>
  <p:clrMapOvr>
    <a:masterClrMapping/>
  </p:clrMapOvr>
  <p:transition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57468"/>
      </p:ext>
    </p:extLst>
  </p:cSld>
  <p:clrMapOvr>
    <a:masterClrMapping/>
  </p:clrMapOvr>
  <p:transition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995515"/>
      </p:ext>
    </p:extLst>
  </p:cSld>
  <p:clrMapOvr>
    <a:masterClrMapping/>
  </p:clrMapOvr>
  <p:transition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 sz="3100">
                <a:latin typeface="Aleo" panose="020F0502020204030203" pitchFamily="34" charset="0"/>
              </a:defRPr>
            </a:lvl1pPr>
            <a:lvl2pPr>
              <a:defRPr sz="2900">
                <a:latin typeface="Aleo" panose="020F0502020204030203" pitchFamily="34" charset="0"/>
              </a:defRPr>
            </a:lvl2pPr>
            <a:lvl3pPr>
              <a:defRPr sz="2400">
                <a:latin typeface="Aleo" panose="020F0502020204030203" pitchFamily="34" charset="0"/>
              </a:defRPr>
            </a:lvl3pPr>
            <a:lvl4pPr>
              <a:defRPr sz="1900">
                <a:latin typeface="Aleo" panose="020F0502020204030203" pitchFamily="34" charset="0"/>
              </a:defRPr>
            </a:lvl4pPr>
            <a:lvl5pPr>
              <a:defRPr sz="1900">
                <a:latin typeface="Aleo" panose="020F0502020204030203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757339460"/>
      </p:ext>
    </p:extLst>
  </p:cSld>
  <p:clrMapOvr>
    <a:masterClrMapping/>
  </p:clrMapOvr>
  <p:transition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965747459"/>
      </p:ext>
    </p:extLst>
  </p:cSld>
  <p:clrMapOvr>
    <a:masterClrMapping/>
  </p:clrMapOvr>
  <p:transition/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6400" y="730253"/>
            <a:ext cx="21031200" cy="2651126"/>
          </a:xfrm>
          <a:prstGeom prst="rect">
            <a:avLst/>
          </a:prstGeom>
        </p:spPr>
        <p:txBody>
          <a:bodyPr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814772"/>
      </p:ext>
    </p:extLst>
  </p:cSld>
  <p:clrMapOvr>
    <a:masterClrMapping/>
  </p:clrMapOvr>
  <p:transition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17449801" y="730250"/>
            <a:ext cx="52578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1676401" y="730250"/>
            <a:ext cx="15621000" cy="11623676"/>
          </a:xfrm>
          <a:prstGeom prst="rect">
            <a:avLst/>
          </a:prstGeom>
        </p:spPr>
        <p:txBody>
          <a:bodyPr vert="eaVert" lIns="91436" tIns="45718" rIns="91436" bIns="45718"/>
          <a:lstStyle>
            <a:lvl1pPr>
              <a:defRPr>
                <a:latin typeface="Aleo" panose="020F0502020204030203" pitchFamily="34" charset="0"/>
              </a:defRPr>
            </a:lvl1pPr>
            <a:lvl2pPr>
              <a:defRPr>
                <a:latin typeface="Aleo" panose="020F0502020204030203" pitchFamily="34" charset="0"/>
              </a:defRPr>
            </a:lvl2pPr>
            <a:lvl3pPr>
              <a:defRPr>
                <a:latin typeface="Aleo" panose="020F0502020204030203" pitchFamily="34" charset="0"/>
              </a:defRPr>
            </a:lvl3pPr>
            <a:lvl4pPr>
              <a:defRPr>
                <a:latin typeface="Aleo" panose="020F0502020204030203" pitchFamily="34" charset="0"/>
              </a:defRPr>
            </a:lvl4pPr>
            <a:lvl5pPr>
              <a:defRPr>
                <a:latin typeface="Aleo" panose="020F0502020204030203" pitchFamily="34" charset="0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691257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79576" y="914400"/>
            <a:ext cx="7864475" cy="3200400"/>
          </a:xfrm>
          <a:prstGeom prst="rect">
            <a:avLst/>
          </a:prstGeom>
        </p:spPr>
        <p:txBody>
          <a:bodyPr lIns="91436" tIns="45718" rIns="91436" bIns="45718" anchor="b"/>
          <a:lstStyle>
            <a:lvl1pPr>
              <a:defRPr sz="3100">
                <a:latin typeface="Aleo" panose="020F0502020204030203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US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366376" y="1974853"/>
            <a:ext cx="12344400" cy="9747250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3100">
                <a:latin typeface="Aleo" panose="020F0502020204030203" pitchFamily="34" charset="0"/>
              </a:defRPr>
            </a:lvl1pPr>
            <a:lvl2pPr marL="457180" indent="0">
              <a:buNone/>
              <a:defRPr sz="2900"/>
            </a:lvl2pPr>
            <a:lvl3pPr marL="914361" indent="0">
              <a:buNone/>
              <a:defRPr sz="2400"/>
            </a:lvl3pPr>
            <a:lvl4pPr marL="1371539" indent="0">
              <a:buNone/>
              <a:defRPr sz="1900"/>
            </a:lvl4pPr>
            <a:lvl5pPr marL="1828719" indent="0">
              <a:buNone/>
              <a:defRPr sz="1900"/>
            </a:lvl5pPr>
            <a:lvl6pPr marL="2285900" indent="0">
              <a:buNone/>
              <a:defRPr sz="1900"/>
            </a:lvl6pPr>
            <a:lvl7pPr marL="2743080" indent="0">
              <a:buNone/>
              <a:defRPr sz="1900"/>
            </a:lvl7pPr>
            <a:lvl8pPr marL="3200261" indent="0">
              <a:buNone/>
              <a:defRPr sz="1900"/>
            </a:lvl8pPr>
            <a:lvl9pPr marL="3657439" indent="0">
              <a:buNone/>
              <a:defRPr sz="1900"/>
            </a:lvl9pPr>
          </a:lstStyle>
          <a:p>
            <a:pPr lvl="0"/>
            <a:endParaRPr lang="en-US" noProof="0" dirty="0">
              <a:sym typeface="Gill Sans" charset="0"/>
            </a:endParaRP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679576" y="4114800"/>
            <a:ext cx="7864475" cy="7623176"/>
          </a:xfrm>
          <a:prstGeom prst="rect">
            <a:avLst/>
          </a:prstGeom>
        </p:spPr>
        <p:txBody>
          <a:bodyPr lIns="91436" tIns="45718" rIns="91436" bIns="45718"/>
          <a:lstStyle>
            <a:lvl1pPr marL="0" indent="0">
              <a:buNone/>
              <a:defRPr sz="1700">
                <a:latin typeface="Aleo" panose="020F0502020204030203" pitchFamily="34" charset="0"/>
              </a:defRPr>
            </a:lvl1pPr>
            <a:lvl2pPr marL="457180" indent="0">
              <a:buNone/>
              <a:defRPr sz="1400"/>
            </a:lvl2pPr>
            <a:lvl3pPr marL="914361" indent="0">
              <a:buNone/>
              <a:defRPr sz="1200"/>
            </a:lvl3pPr>
            <a:lvl4pPr marL="1371539" indent="0">
              <a:buNone/>
              <a:defRPr sz="1000"/>
            </a:lvl4pPr>
            <a:lvl5pPr marL="1828719" indent="0">
              <a:buNone/>
              <a:defRPr sz="1000"/>
            </a:lvl5pPr>
            <a:lvl6pPr marL="2285900" indent="0">
              <a:buNone/>
              <a:defRPr sz="1000"/>
            </a:lvl6pPr>
            <a:lvl7pPr marL="2743080" indent="0">
              <a:buNone/>
              <a:defRPr sz="1000"/>
            </a:lvl7pPr>
            <a:lvl8pPr marL="3200261" indent="0">
              <a:buNone/>
              <a:defRPr sz="1000"/>
            </a:lvl8pPr>
            <a:lvl9pPr marL="3657439" indent="0">
              <a:buNone/>
              <a:defRPr sz="1000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91635193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1"/>
          <p:cNvSpPr>
            <a:spLocks/>
          </p:cNvSpPr>
          <p:nvPr/>
        </p:nvSpPr>
        <p:spPr bwMode="auto">
          <a:xfrm>
            <a:off x="8723312" y="-14285"/>
            <a:ext cx="15725776" cy="13800138"/>
          </a:xfrm>
          <a:custGeom>
            <a:avLst/>
            <a:gdLst>
              <a:gd name="T0" fmla="*/ 6732233 w 21600"/>
              <a:gd name="T1" fmla="*/ 14695 h 21600"/>
              <a:gd name="T2" fmla="*/ 15674812 w 21600"/>
              <a:gd name="T3" fmla="*/ 0 h 21600"/>
              <a:gd name="T4" fmla="*/ 15725775 w 21600"/>
              <a:gd name="T5" fmla="*/ 13800138 h 21600"/>
              <a:gd name="T6" fmla="*/ 0 w 21600"/>
              <a:gd name="T7" fmla="*/ 13766915 h 21600"/>
              <a:gd name="T8" fmla="*/ 6732233 w 21600"/>
              <a:gd name="T9" fmla="*/ 14695 h 21600"/>
              <a:gd name="T10" fmla="*/ 6732233 w 21600"/>
              <a:gd name="T11" fmla="*/ 14695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1600" h="21600">
                <a:moveTo>
                  <a:pt x="9247" y="23"/>
                </a:moveTo>
                <a:lnTo>
                  <a:pt x="21530" y="0"/>
                </a:lnTo>
                <a:lnTo>
                  <a:pt x="21600" y="21600"/>
                </a:lnTo>
                <a:lnTo>
                  <a:pt x="0" y="21548"/>
                </a:lnTo>
                <a:lnTo>
                  <a:pt x="9247" y="23"/>
                </a:lnTo>
                <a:close/>
                <a:moveTo>
                  <a:pt x="9247" y="23"/>
                </a:moveTo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11700" kern="1200">
          <a:solidFill>
            <a:schemeClr val="tx1"/>
          </a:solidFill>
          <a:latin typeface="+mj-lt"/>
          <a:ea typeface="+mj-ea"/>
          <a:cs typeface="+mj-cs"/>
          <a:sym typeface="Gill Sans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5pPr>
      <a:lvl6pPr marL="457180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6pPr>
      <a:lvl7pPr marL="914361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7pPr>
      <a:lvl8pPr marL="137153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8pPr>
      <a:lvl9pPr marL="1828719" algn="ctr" rtl="0" fontAlgn="base">
        <a:spcBef>
          <a:spcPct val="0"/>
        </a:spcBef>
        <a:spcAft>
          <a:spcPct val="0"/>
        </a:spcAft>
        <a:defRPr sz="11700">
          <a:solidFill>
            <a:schemeClr val="tx1"/>
          </a:solidFill>
          <a:latin typeface="Gill Sans" charset="0"/>
          <a:ea typeface="ヒラギノ角ゴ ProN W3" charset="0"/>
          <a:cs typeface="ヒラギノ角ゴ ProN W3" charset="0"/>
          <a:sym typeface="Gill Sans" charset="0"/>
        </a:defRPr>
      </a:lvl9pPr>
    </p:titleStyle>
    <p:bodyStyle>
      <a:lvl1pPr marL="111755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1pPr>
      <a:lvl2pPr marL="156203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2pPr>
      <a:lvl3pPr marL="2006513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3pPr>
      <a:lvl4pPr marL="2450991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4pPr>
      <a:lvl5pPr marL="2895472" indent="-800063" algn="l" rtl="0" eaLnBrk="0" fontAlgn="base" hangingPunct="0">
        <a:spcBef>
          <a:spcPts val="5200"/>
        </a:spcBef>
        <a:spcAft>
          <a:spcPct val="0"/>
        </a:spcAft>
        <a:buSzPct val="171000"/>
        <a:buFont typeface="Gill Sans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  <a:sym typeface="Gill Sans" charset="0"/>
        </a:defRPr>
      </a:lvl5pPr>
      <a:lvl6pPr marL="251449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70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51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29" indent="-228590" algn="l" defTabSz="91436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1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80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61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39" algn="l" defTabSz="91436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/3.0/deed.en" TargetMode="External"/><Relationship Id="rId7" Type="http://schemas.openxmlformats.org/officeDocument/2006/relationships/hyperlink" Target="http://unsplash.com/post/55904523633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8.xml"/><Relationship Id="rId6" Type="http://schemas.openxmlformats.org/officeDocument/2006/relationships/hyperlink" Target="http://www.flickr.com/photos/thomaschung/9407289467/" TargetMode="External"/><Relationship Id="rId5" Type="http://schemas.openxmlformats.org/officeDocument/2006/relationships/hyperlink" Target="http://www.fontsquirrel.com/fonts/lato" TargetMode="External"/><Relationship Id="rId4" Type="http://schemas.openxmlformats.org/officeDocument/2006/relationships/hyperlink" Target="http://fontfabric.com/aleo-free-font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6"/>
          <p:cNvSpPr>
            <a:spLocks/>
          </p:cNvSpPr>
          <p:nvPr/>
        </p:nvSpPr>
        <p:spPr bwMode="auto">
          <a:xfrm>
            <a:off x="2026763" y="7498865"/>
            <a:ext cx="202185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800" b="1" dirty="0">
                <a:solidFill>
                  <a:srgbClr val="3C3C3C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  <a:sym typeface="Lato" panose="020F0502020204030203" pitchFamily="34" charset="0"/>
              </a:rPr>
              <a:t>Presenter Name</a:t>
            </a:r>
          </a:p>
        </p:txBody>
      </p:sp>
      <p:sp>
        <p:nvSpPr>
          <p:cNvPr id="9224" name="Rectangle 7"/>
          <p:cNvSpPr>
            <a:spLocks/>
          </p:cNvSpPr>
          <p:nvPr/>
        </p:nvSpPr>
        <p:spPr bwMode="auto">
          <a:xfrm>
            <a:off x="-10365" y="5494796"/>
            <a:ext cx="24384000" cy="1277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8300" b="1" dirty="0">
                <a:solidFill>
                  <a:srgbClr val="3C3C3C"/>
                </a:solidFill>
                <a:latin typeface="Arial" pitchFamily="34" charset="0"/>
                <a:ea typeface="Tahoma" pitchFamily="34" charset="0"/>
                <a:cs typeface="Arial" pitchFamily="34" charset="0"/>
                <a:sym typeface="Aleo" panose="020F0502020204030203" pitchFamily="34" charset="0"/>
              </a:rPr>
              <a:t>Talk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4865400-6346-D08F-12F6-66A27E6BB79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2906" y="1097360"/>
            <a:ext cx="5218187" cy="170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67006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Rectangle 1"/>
          <p:cNvSpPr>
            <a:spLocks/>
          </p:cNvSpPr>
          <p:nvPr/>
        </p:nvSpPr>
        <p:spPr bwMode="auto">
          <a:xfrm>
            <a:off x="12192001" y="0"/>
            <a:ext cx="12166600" cy="13716000"/>
          </a:xfrm>
          <a:prstGeom prst="rect">
            <a:avLst/>
          </a:prstGeom>
          <a:solidFill>
            <a:srgbClr val="DFDFDF"/>
          </a:solidFill>
          <a:ln>
            <a:noFill/>
          </a:ln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pPr algn="ctr"/>
            <a:r>
              <a:rPr lang="en-US" sz="400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Gill Sans" charset="0"/>
                <a:cs typeface="Gill Sans" charset="0"/>
              </a:rPr>
              <a:t> </a:t>
            </a:r>
          </a:p>
        </p:txBody>
      </p:sp>
      <p:sp>
        <p:nvSpPr>
          <p:cNvPr id="7" name="Rectangle 4"/>
          <p:cNvSpPr>
            <a:spLocks/>
          </p:cNvSpPr>
          <p:nvPr/>
        </p:nvSpPr>
        <p:spPr bwMode="auto">
          <a:xfrm>
            <a:off x="228601" y="660400"/>
            <a:ext cx="99314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Credits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422401" y="6438900"/>
            <a:ext cx="9220200" cy="1778000"/>
            <a:chOff x="1422400" y="6438900"/>
            <a:chExt cx="9220200" cy="1778000"/>
          </a:xfrm>
        </p:grpSpPr>
        <p:sp>
          <p:nvSpPr>
            <p:cNvPr id="9" name="Rectangle 6"/>
            <p:cNvSpPr>
              <a:spLocks/>
            </p:cNvSpPr>
            <p:nvPr/>
          </p:nvSpPr>
          <p:spPr bwMode="auto">
            <a:xfrm>
              <a:off x="3784600" y="64389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Fonts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template uses free fonts you can download and install yourself.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5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6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2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8" name="Picture 15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0" name="Grupa 39"/>
          <p:cNvGrpSpPr/>
          <p:nvPr/>
        </p:nvGrpSpPr>
        <p:grpSpPr>
          <a:xfrm>
            <a:off x="1422401" y="8547100"/>
            <a:ext cx="9220200" cy="1778000"/>
            <a:chOff x="1422400" y="8547100"/>
            <a:chExt cx="9220200" cy="1778000"/>
          </a:xfrm>
        </p:grpSpPr>
        <p:sp>
          <p:nvSpPr>
            <p:cNvPr id="10" name="Rectangle 7"/>
            <p:cNvSpPr>
              <a:spLocks/>
            </p:cNvSpPr>
            <p:nvPr/>
          </p:nvSpPr>
          <p:spPr bwMode="auto">
            <a:xfrm>
              <a:off x="3784600" y="8547100"/>
              <a:ext cx="68580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Images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we used creative commons photos as placeholders. You can easily replace them. </a:t>
              </a:r>
            </a:p>
          </p:txBody>
        </p:sp>
        <p:grpSp>
          <p:nvGrpSpPr>
            <p:cNvPr id="39" name="Grupa 38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4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7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19" name="Picture 1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88519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42" name="Grupa 41"/>
          <p:cNvGrpSpPr/>
          <p:nvPr/>
        </p:nvGrpSpPr>
        <p:grpSpPr>
          <a:xfrm>
            <a:off x="1422400" y="10655300"/>
            <a:ext cx="8636000" cy="1778000"/>
            <a:chOff x="1422400" y="10655300"/>
            <a:chExt cx="8636000" cy="1778000"/>
          </a:xfrm>
        </p:grpSpPr>
        <p:sp>
          <p:nvSpPr>
            <p:cNvPr id="11" name="Rectangle 8"/>
            <p:cNvSpPr>
              <a:spLocks/>
            </p:cNvSpPr>
            <p:nvPr/>
          </p:nvSpPr>
          <p:spPr bwMode="auto">
            <a:xfrm>
              <a:off x="3784600" y="10655300"/>
              <a:ext cx="62738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 anchor="ctr"/>
            <a:lstStyle>
              <a:lvl1pPr algn="l">
                <a:defRPr sz="1200">
                  <a:solidFill>
                    <a:schemeClr val="tx1"/>
                  </a:solidFill>
                  <a:latin typeface="Gill Sans" charset="0"/>
                </a:defRPr>
              </a:lvl1pPr>
              <a:lvl2pPr algn="l">
                <a:defRPr sz="1200">
                  <a:solidFill>
                    <a:schemeClr val="tx1"/>
                  </a:solidFill>
                  <a:latin typeface="Gill Sans" charset="0"/>
                </a:defRPr>
              </a:lvl2pPr>
              <a:lvl3pPr algn="l">
                <a:defRPr sz="1200">
                  <a:solidFill>
                    <a:schemeClr val="tx1"/>
                  </a:solidFill>
                  <a:latin typeface="Gill Sans" charset="0"/>
                </a:defRPr>
              </a:lvl3pPr>
              <a:lvl4pPr algn="l">
                <a:defRPr sz="1200">
                  <a:solidFill>
                    <a:schemeClr val="tx1"/>
                  </a:solidFill>
                  <a:latin typeface="Gill Sans" charset="0"/>
                </a:defRPr>
              </a:lvl4pPr>
              <a:lvl5pPr algn="l">
                <a:defRPr sz="1200">
                  <a:solidFill>
                    <a:schemeClr val="tx1"/>
                  </a:solidFill>
                  <a:latin typeface="Gill Sans" charset="0"/>
                </a:defRPr>
              </a:lvl5pPr>
              <a:lvl6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6pPr>
              <a:lvl7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7pPr>
              <a:lvl8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8pPr>
              <a:lvl9pPr fontAlgn="base">
                <a:spcBef>
                  <a:spcPct val="0"/>
                </a:spcBef>
                <a:spcAft>
                  <a:spcPct val="0"/>
                </a:spcAft>
                <a:defRPr sz="1200">
                  <a:solidFill>
                    <a:schemeClr val="tx1"/>
                  </a:solidFill>
                  <a:latin typeface="Gill Sans" charset="0"/>
                </a:defRPr>
              </a:lvl9pPr>
            </a:lstStyle>
            <a:p>
              <a:r>
                <a:rPr lang="en-US" sz="3600" dirty="0">
                  <a:solidFill>
                    <a:srgbClr val="3C3C3C"/>
                  </a:solidFill>
                  <a:latin typeface="Lato" panose="020F05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Copyrights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- This work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is licensed under a</a:t>
              </a:r>
              <a:b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</a:br>
              <a:r>
                <a:rPr lang="en-US" sz="3600" u="sng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  <a:hlinkClick r:id="rId3"/>
                </a:rPr>
                <a:t>Creative Commons License</a:t>
              </a:r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1" name="Grupa 40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3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17020 h 21600"/>
                  <a:gd name="T2" fmla="*/ 8318 w 20511"/>
                  <a:gd name="T3" fmla="*/ 21600 h 21600"/>
                  <a:gd name="T4" fmla="*/ 20439 w 20511"/>
                  <a:gd name="T5" fmla="*/ 5213 h 21600"/>
                  <a:gd name="T6" fmla="*/ 12208 w 20511"/>
                  <a:gd name="T7" fmla="*/ 0 h 21600"/>
                  <a:gd name="T8" fmla="*/ 0 w 20511"/>
                  <a:gd name="T9" fmla="*/ 17020 h 21600"/>
                  <a:gd name="T10" fmla="*/ 0 w 20511"/>
                  <a:gd name="T11" fmla="*/ 1702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sp>
            <p:nvSpPr>
              <p:cNvPr id="15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/>
              </a:p>
            </p:txBody>
          </p:sp>
          <p:pic>
            <p:nvPicPr>
              <p:cNvPr id="20" name="Picture 17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601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cap="flat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22" name="Rectangle 19"/>
          <p:cNvSpPr>
            <a:spLocks/>
          </p:cNvSpPr>
          <p:nvPr/>
        </p:nvSpPr>
        <p:spPr bwMode="auto">
          <a:xfrm>
            <a:off x="13920192" y="26162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4"/>
              </a:rPr>
              <a:t>http://fontfabric.com/aleo-free-font/</a:t>
            </a:r>
            <a:endParaRPr lang="en-US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23" name="Rectangle 20"/>
          <p:cNvSpPr>
            <a:spLocks/>
          </p:cNvSpPr>
          <p:nvPr/>
        </p:nvSpPr>
        <p:spPr bwMode="auto">
          <a:xfrm>
            <a:off x="13920192" y="20828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Aleo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Free Font </a:t>
            </a:r>
          </a:p>
        </p:txBody>
      </p:sp>
      <p:sp>
        <p:nvSpPr>
          <p:cNvPr id="24" name="Rectangle 21"/>
          <p:cNvSpPr>
            <a:spLocks/>
          </p:cNvSpPr>
          <p:nvPr/>
        </p:nvSpPr>
        <p:spPr bwMode="auto">
          <a:xfrm>
            <a:off x="13920192" y="3289300"/>
            <a:ext cx="72009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 err="1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Lato</a:t>
            </a:r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Font</a:t>
            </a:r>
          </a:p>
        </p:txBody>
      </p:sp>
      <p:sp>
        <p:nvSpPr>
          <p:cNvPr id="25" name="Rectangle 22"/>
          <p:cNvSpPr>
            <a:spLocks/>
          </p:cNvSpPr>
          <p:nvPr/>
        </p:nvSpPr>
        <p:spPr bwMode="auto">
          <a:xfrm>
            <a:off x="13920196" y="3997069"/>
            <a:ext cx="251145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5"/>
              </a:rPr>
              <a:t>http://www.fontsquirrel.com/fonts/lato</a:t>
            </a:r>
            <a:endParaRPr lang="en-US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2" name="Rectangle 29"/>
          <p:cNvSpPr>
            <a:spLocks/>
          </p:cNvSpPr>
          <p:nvPr/>
        </p:nvSpPr>
        <p:spPr bwMode="auto">
          <a:xfrm>
            <a:off x="13920192" y="65331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1</a:t>
            </a:r>
          </a:p>
        </p:txBody>
      </p:sp>
      <p:sp>
        <p:nvSpPr>
          <p:cNvPr id="33" name="Rectangle 30"/>
          <p:cNvSpPr>
            <a:spLocks/>
          </p:cNvSpPr>
          <p:nvPr/>
        </p:nvSpPr>
        <p:spPr bwMode="auto">
          <a:xfrm>
            <a:off x="13920196" y="69522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6"/>
              </a:rPr>
              <a:t>http://www.flickr.com/photos/thomaschung/9407289467/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4" name="Rectangle 31"/>
          <p:cNvSpPr>
            <a:spLocks/>
          </p:cNvSpPr>
          <p:nvPr/>
        </p:nvSpPr>
        <p:spPr bwMode="auto">
          <a:xfrm>
            <a:off x="13920192" y="7777708"/>
            <a:ext cx="90000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Image 2</a:t>
            </a:r>
          </a:p>
        </p:txBody>
      </p:sp>
      <p:sp>
        <p:nvSpPr>
          <p:cNvPr id="35" name="Rectangle 32"/>
          <p:cNvSpPr>
            <a:spLocks/>
          </p:cNvSpPr>
          <p:nvPr/>
        </p:nvSpPr>
        <p:spPr bwMode="auto">
          <a:xfrm>
            <a:off x="13920196" y="8196808"/>
            <a:ext cx="915670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u="sng" dirty="0">
                <a:solidFill>
                  <a:srgbClr val="676767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  <a:hlinkClick r:id="rId7"/>
              </a:rPr>
              <a:t>http://unsplash.com/post/55904523633/</a:t>
            </a:r>
            <a:endParaRPr lang="en-US" u="sng" dirty="0">
              <a:solidFill>
                <a:srgbClr val="676767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  <a:sym typeface="Lato" panose="020F0502020204030203" pitchFamily="34" charset="0"/>
            </a:endParaRPr>
          </a:p>
        </p:txBody>
      </p:sp>
      <p:sp>
        <p:nvSpPr>
          <p:cNvPr id="36" name="Rectangle 33"/>
          <p:cNvSpPr>
            <a:spLocks/>
          </p:cNvSpPr>
          <p:nvPr/>
        </p:nvSpPr>
        <p:spPr bwMode="auto">
          <a:xfrm>
            <a:off x="13920192" y="882650"/>
            <a:ext cx="41656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 dirty="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FONTS</a:t>
            </a:r>
          </a:p>
        </p:txBody>
      </p:sp>
      <p:sp>
        <p:nvSpPr>
          <p:cNvPr id="37" name="Rectangle 34"/>
          <p:cNvSpPr>
            <a:spLocks/>
          </p:cNvSpPr>
          <p:nvPr/>
        </p:nvSpPr>
        <p:spPr bwMode="auto">
          <a:xfrm>
            <a:off x="13920192" y="5219700"/>
            <a:ext cx="7112000" cy="1193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 anchor="ctr"/>
          <a:lstStyle>
            <a:lvl1pPr algn="l">
              <a:defRPr sz="1200">
                <a:solidFill>
                  <a:schemeClr val="tx1"/>
                </a:solidFill>
                <a:latin typeface="Gill Sans" charset="0"/>
              </a:defRPr>
            </a:lvl1pPr>
            <a:lvl2pPr algn="l">
              <a:defRPr sz="1200">
                <a:solidFill>
                  <a:schemeClr val="tx1"/>
                </a:solidFill>
                <a:latin typeface="Gill Sans" charset="0"/>
              </a:defRPr>
            </a:lvl2pPr>
            <a:lvl3pPr algn="l">
              <a:defRPr sz="1200">
                <a:solidFill>
                  <a:schemeClr val="tx1"/>
                </a:solidFill>
                <a:latin typeface="Gill Sans" charset="0"/>
              </a:defRPr>
            </a:lvl3pPr>
            <a:lvl4pPr algn="l">
              <a:defRPr sz="1200">
                <a:solidFill>
                  <a:schemeClr val="tx1"/>
                </a:solidFill>
                <a:latin typeface="Gill Sans" charset="0"/>
              </a:defRPr>
            </a:lvl4pPr>
            <a:lvl5pPr algn="l">
              <a:defRPr sz="1200">
                <a:solidFill>
                  <a:schemeClr val="tx1"/>
                </a:solidFill>
                <a:latin typeface="Gill Sans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Gill Sans" charset="0"/>
              </a:defRPr>
            </a:lvl9pPr>
          </a:lstStyle>
          <a:p>
            <a:r>
              <a:rPr lang="en-US" sz="7100">
                <a:solidFill>
                  <a:srgbClr val="B3B3B3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IMAGE CREDITS</a:t>
            </a:r>
          </a:p>
        </p:txBody>
      </p:sp>
    </p:spTree>
    <p:extLst>
      <p:ext uri="{BB962C8B-B14F-4D97-AF65-F5344CB8AC3E}">
        <p14:creationId xmlns:p14="http://schemas.microsoft.com/office/powerpoint/2010/main" val="274732351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3"/>
          <p:cNvSpPr>
            <a:spLocks/>
          </p:cNvSpPr>
          <p:nvPr/>
        </p:nvSpPr>
        <p:spPr bwMode="auto">
          <a:xfrm>
            <a:off x="0" y="9969500"/>
            <a:ext cx="24384000" cy="3746500"/>
          </a:xfrm>
          <a:prstGeom prst="rect">
            <a:avLst/>
          </a:prstGeom>
          <a:solidFill>
            <a:srgbClr val="E2E2E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9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What is the problem?</a:t>
            </a:r>
          </a:p>
        </p:txBody>
      </p:sp>
      <p:sp>
        <p:nvSpPr>
          <p:cNvPr id="11272" name="Rectangle 7"/>
          <p:cNvSpPr>
            <a:spLocks/>
          </p:cNvSpPr>
          <p:nvPr/>
        </p:nvSpPr>
        <p:spPr bwMode="auto">
          <a:xfrm>
            <a:off x="1054099" y="10623550"/>
            <a:ext cx="530525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Conclusion</a:t>
            </a:r>
          </a:p>
        </p:txBody>
      </p:sp>
      <p:sp>
        <p:nvSpPr>
          <p:cNvPr id="11273" name="Rectangle 8"/>
          <p:cNvSpPr>
            <a:spLocks/>
          </p:cNvSpPr>
          <p:nvPr/>
        </p:nvSpPr>
        <p:spPr bwMode="auto">
          <a:xfrm>
            <a:off x="1054099" y="11671300"/>
            <a:ext cx="20713701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984499" y="6642100"/>
            <a:ext cx="20612101" cy="2755900"/>
            <a:chOff x="2984500" y="6642100"/>
            <a:chExt cx="20612100" cy="2755900"/>
          </a:xfrm>
        </p:grpSpPr>
        <p:sp>
          <p:nvSpPr>
            <p:cNvPr id="11271" name="Rectangle 6"/>
            <p:cNvSpPr>
              <a:spLocks/>
            </p:cNvSpPr>
            <p:nvPr/>
          </p:nvSpPr>
          <p:spPr bwMode="auto">
            <a:xfrm>
              <a:off x="7226300" y="71310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2984500" y="6642100"/>
              <a:ext cx="2755900" cy="2755900"/>
              <a:chOff x="2984500" y="6642100"/>
              <a:chExt cx="2755900" cy="2755900"/>
            </a:xfrm>
          </p:grpSpPr>
          <p:sp>
            <p:nvSpPr>
              <p:cNvPr id="11275" name="AutoShape 10"/>
              <p:cNvSpPr>
                <a:spLocks/>
              </p:cNvSpPr>
              <p:nvPr/>
            </p:nvSpPr>
            <p:spPr bwMode="auto">
              <a:xfrm>
                <a:off x="2984500" y="6642100"/>
                <a:ext cx="2755900" cy="2755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6" name="Freeform 11"/>
              <p:cNvSpPr>
                <a:spLocks/>
              </p:cNvSpPr>
              <p:nvPr/>
            </p:nvSpPr>
            <p:spPr bwMode="auto">
              <a:xfrm>
                <a:off x="3771900" y="7721600"/>
                <a:ext cx="1784350" cy="1582738"/>
              </a:xfrm>
              <a:custGeom>
                <a:avLst/>
                <a:gdLst>
                  <a:gd name="T0" fmla="*/ 740836 w 21600"/>
                  <a:gd name="T1" fmla="*/ 1582738 h 21600"/>
                  <a:gd name="T2" fmla="*/ 1784350 w 21600"/>
                  <a:gd name="T3" fmla="*/ 990237 h 21600"/>
                  <a:gd name="T4" fmla="*/ 1777989 w 21600"/>
                  <a:gd name="T5" fmla="*/ 304677 h 21600"/>
                  <a:gd name="T6" fmla="*/ 1416080 w 21600"/>
                  <a:gd name="T7" fmla="*/ 0 h 21600"/>
                  <a:gd name="T8" fmla="*/ 0 w 21600"/>
                  <a:gd name="T9" fmla="*/ 952207 h 21600"/>
                  <a:gd name="T10" fmla="*/ 740836 w 21600"/>
                  <a:gd name="T11" fmla="*/ 1582738 h 21600"/>
                  <a:gd name="T12" fmla="*/ 740836 w 21600"/>
                  <a:gd name="T13" fmla="*/ 158273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1277" name="AutoShape 12"/>
              <p:cNvSpPr>
                <a:spLocks/>
              </p:cNvSpPr>
              <p:nvPr/>
            </p:nvSpPr>
            <p:spPr bwMode="auto">
              <a:xfrm>
                <a:off x="3378200" y="70358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8" name="Picture 1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81400" y="7302500"/>
                <a:ext cx="1574800" cy="1574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sp>
        <p:nvSpPr>
          <p:cNvPr id="11266" name="AutoShape 1"/>
          <p:cNvSpPr>
            <a:spLocks/>
          </p:cNvSpPr>
          <p:nvPr/>
        </p:nvSpPr>
        <p:spPr bwMode="auto">
          <a:xfrm>
            <a:off x="2984503" y="3111500"/>
            <a:ext cx="2755901" cy="2755900"/>
          </a:xfrm>
          <a:custGeom>
            <a:avLst/>
            <a:gdLst>
              <a:gd name="T0" fmla="*/ 12471 w 24942"/>
              <a:gd name="T1" fmla="*/ 0 h 21600"/>
              <a:gd name="T2" fmla="*/ 23271 w 24942"/>
              <a:gd name="T3" fmla="*/ 5400 h 21600"/>
              <a:gd name="T4" fmla="*/ 23271 w 24942"/>
              <a:gd name="T5" fmla="*/ 16200 h 21600"/>
              <a:gd name="T6" fmla="*/ 12471 w 24942"/>
              <a:gd name="T7" fmla="*/ 21600 h 21600"/>
              <a:gd name="T8" fmla="*/ 1671 w 24942"/>
              <a:gd name="T9" fmla="*/ 16200 h 21600"/>
              <a:gd name="T10" fmla="*/ 1671 w 24942"/>
              <a:gd name="T11" fmla="*/ 5400 h 21600"/>
              <a:gd name="T12" fmla="*/ 12471 w 24942"/>
              <a:gd name="T13" fmla="*/ 0 h 21600"/>
              <a:gd name="T14" fmla="*/ 12471 w 24942"/>
              <a:gd name="T15" fmla="*/ 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24942" h="21600">
                <a:moveTo>
                  <a:pt x="12471" y="0"/>
                </a:moveTo>
                <a:lnTo>
                  <a:pt x="23271" y="5400"/>
                </a:lnTo>
                <a:lnTo>
                  <a:pt x="23271" y="16200"/>
                </a:lnTo>
                <a:lnTo>
                  <a:pt x="12471" y="21600"/>
                </a:lnTo>
                <a:lnTo>
                  <a:pt x="1671" y="16200"/>
                </a:lnTo>
                <a:lnTo>
                  <a:pt x="1671" y="5400"/>
                </a:lnTo>
                <a:lnTo>
                  <a:pt x="12471" y="0"/>
                </a:lnTo>
                <a:close/>
                <a:moveTo>
                  <a:pt x="12471" y="0"/>
                </a:moveTo>
              </a:path>
            </a:pathLst>
          </a:custGeom>
          <a:solidFill>
            <a:srgbClr val="672952"/>
          </a:solidFill>
          <a:ln w="25400" cap="flat">
            <a:solidFill>
              <a:srgbClr val="672952"/>
            </a:solidFill>
            <a:miter lim="800000"/>
            <a:headEnd type="none" w="med" len="med"/>
            <a:tailEnd type="none" w="med" len="med"/>
          </a:ln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1267" name="Freeform 2"/>
          <p:cNvSpPr>
            <a:spLocks/>
          </p:cNvSpPr>
          <p:nvPr/>
        </p:nvSpPr>
        <p:spPr bwMode="auto">
          <a:xfrm>
            <a:off x="3771906" y="4191003"/>
            <a:ext cx="1784349" cy="1582738"/>
          </a:xfrm>
          <a:custGeom>
            <a:avLst/>
            <a:gdLst>
              <a:gd name="T0" fmla="*/ 740836 w 21600"/>
              <a:gd name="T1" fmla="*/ 1582738 h 21600"/>
              <a:gd name="T2" fmla="*/ 1784350 w 21600"/>
              <a:gd name="T3" fmla="*/ 990237 h 21600"/>
              <a:gd name="T4" fmla="*/ 1777989 w 21600"/>
              <a:gd name="T5" fmla="*/ 304677 h 21600"/>
              <a:gd name="T6" fmla="*/ 1416080 w 21600"/>
              <a:gd name="T7" fmla="*/ 0 h 21600"/>
              <a:gd name="T8" fmla="*/ 0 w 21600"/>
              <a:gd name="T9" fmla="*/ 952207 h 21600"/>
              <a:gd name="T10" fmla="*/ 740836 w 21600"/>
              <a:gd name="T11" fmla="*/ 1582738 h 21600"/>
              <a:gd name="T12" fmla="*/ 740836 w 21600"/>
              <a:gd name="T13" fmla="*/ 1582738 h 21600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0" t="0" r="r" b="b"/>
            <a:pathLst>
              <a:path w="21600" h="21600">
                <a:moveTo>
                  <a:pt x="8968" y="21600"/>
                </a:moveTo>
                <a:lnTo>
                  <a:pt x="21600" y="13514"/>
                </a:lnTo>
                <a:lnTo>
                  <a:pt x="21523" y="4158"/>
                </a:lnTo>
                <a:lnTo>
                  <a:pt x="17142" y="0"/>
                </a:lnTo>
                <a:lnTo>
                  <a:pt x="0" y="12995"/>
                </a:lnTo>
                <a:lnTo>
                  <a:pt x="8968" y="21600"/>
                </a:lnTo>
                <a:close/>
                <a:moveTo>
                  <a:pt x="8968" y="21600"/>
                </a:moveTo>
              </a:path>
            </a:pathLst>
          </a:custGeom>
          <a:solidFill>
            <a:srgbClr val="421A36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7" name="Grupa 6"/>
          <p:cNvGrpSpPr/>
          <p:nvPr/>
        </p:nvGrpSpPr>
        <p:grpSpPr>
          <a:xfrm>
            <a:off x="3378200" y="3505200"/>
            <a:ext cx="20218400" cy="1981200"/>
            <a:chOff x="3378200" y="3505200"/>
            <a:chExt cx="20218400" cy="1981200"/>
          </a:xfrm>
        </p:grpSpPr>
        <p:sp>
          <p:nvSpPr>
            <p:cNvPr id="11270" name="Rectangle 5"/>
            <p:cNvSpPr>
              <a:spLocks/>
            </p:cNvSpPr>
            <p:nvPr/>
          </p:nvSpPr>
          <p:spPr bwMode="auto">
            <a:xfrm>
              <a:off x="7226300" y="3600450"/>
              <a:ext cx="16370300" cy="177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Curabitur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congue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auctor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at,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dignissim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tellus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mattis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sapien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gravida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vitae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venenatis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feugiat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6" name="Grupa 5"/>
            <p:cNvGrpSpPr/>
            <p:nvPr/>
          </p:nvGrpSpPr>
          <p:grpSpPr>
            <a:xfrm>
              <a:off x="3378200" y="3505200"/>
              <a:ext cx="1981200" cy="1981200"/>
              <a:chOff x="3378200" y="3505200"/>
              <a:chExt cx="1981200" cy="1981200"/>
            </a:xfrm>
          </p:grpSpPr>
          <p:sp>
            <p:nvSpPr>
              <p:cNvPr id="11274" name="AutoShape 9"/>
              <p:cNvSpPr>
                <a:spLocks/>
              </p:cNvSpPr>
              <p:nvPr/>
            </p:nvSpPr>
            <p:spPr bwMode="auto">
              <a:xfrm>
                <a:off x="3378200" y="3505200"/>
                <a:ext cx="1981200" cy="1981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1279" name="Picture 14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746500" y="3797300"/>
                <a:ext cx="1231900" cy="12319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4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Solution</a:t>
            </a:r>
          </a:p>
        </p:txBody>
      </p:sp>
      <p:sp>
        <p:nvSpPr>
          <p:cNvPr id="12294" name="Rectangle 5"/>
          <p:cNvSpPr>
            <a:spLocks/>
          </p:cNvSpPr>
          <p:nvPr/>
        </p:nvSpPr>
        <p:spPr bwMode="auto">
          <a:xfrm>
            <a:off x="1041400" y="3886200"/>
            <a:ext cx="9753600" cy="177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at.</a:t>
            </a:r>
          </a:p>
        </p:txBody>
      </p:sp>
      <p:pic>
        <p:nvPicPr>
          <p:cNvPr id="12304" name="Picture 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17"/>
          <a:stretch>
            <a:fillRect/>
          </a:stretch>
        </p:blipFill>
        <p:spPr bwMode="auto">
          <a:xfrm>
            <a:off x="12192000" y="0"/>
            <a:ext cx="12242800" cy="137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upa 4"/>
          <p:cNvGrpSpPr/>
          <p:nvPr/>
        </p:nvGrpSpPr>
        <p:grpSpPr>
          <a:xfrm>
            <a:off x="1422400" y="6489700"/>
            <a:ext cx="8737600" cy="1676400"/>
            <a:chOff x="1422400" y="6489700"/>
            <a:chExt cx="8737600" cy="1676400"/>
          </a:xfrm>
        </p:grpSpPr>
        <p:sp>
          <p:nvSpPr>
            <p:cNvPr id="12295" name="Rectangle 6"/>
            <p:cNvSpPr>
              <a:spLocks/>
            </p:cNvSpPr>
            <p:nvPr/>
          </p:nvSpPr>
          <p:spPr bwMode="auto">
            <a:xfrm>
              <a:off x="3784600" y="67183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422400" y="6489700"/>
              <a:ext cx="1676400" cy="1676400"/>
              <a:chOff x="1422400" y="6489700"/>
              <a:chExt cx="1676400" cy="1676400"/>
            </a:xfrm>
          </p:grpSpPr>
          <p:sp>
            <p:nvSpPr>
              <p:cNvPr id="12291" name="Oval 2"/>
              <p:cNvSpPr>
                <a:spLocks/>
              </p:cNvSpPr>
              <p:nvPr/>
            </p:nvSpPr>
            <p:spPr bwMode="auto">
              <a:xfrm>
                <a:off x="1422400" y="6489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2" name="Freeform 3"/>
              <p:cNvSpPr>
                <a:spLocks/>
              </p:cNvSpPr>
              <p:nvPr/>
            </p:nvSpPr>
            <p:spPr bwMode="auto">
              <a:xfrm>
                <a:off x="2082800" y="6937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298" name="Oval 9"/>
              <p:cNvSpPr>
                <a:spLocks/>
              </p:cNvSpPr>
              <p:nvPr/>
            </p:nvSpPr>
            <p:spPr bwMode="auto">
              <a:xfrm>
                <a:off x="1676400" y="6743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5" name="Picture 16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6743700"/>
                <a:ext cx="1155700" cy="11557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6" name="Grupa 5"/>
          <p:cNvGrpSpPr/>
          <p:nvPr/>
        </p:nvGrpSpPr>
        <p:grpSpPr>
          <a:xfrm>
            <a:off x="1422400" y="8597900"/>
            <a:ext cx="8737600" cy="1676400"/>
            <a:chOff x="1422400" y="8597900"/>
            <a:chExt cx="8737600" cy="1676400"/>
          </a:xfrm>
        </p:grpSpPr>
        <p:sp>
          <p:nvSpPr>
            <p:cNvPr id="12296" name="Rectangle 7"/>
            <p:cNvSpPr>
              <a:spLocks/>
            </p:cNvSpPr>
            <p:nvPr/>
          </p:nvSpPr>
          <p:spPr bwMode="auto">
            <a:xfrm>
              <a:off x="3784600" y="88265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22400" y="8597900"/>
              <a:ext cx="1676400" cy="1676400"/>
              <a:chOff x="1422400" y="8597900"/>
              <a:chExt cx="1676400" cy="1676400"/>
            </a:xfrm>
          </p:grpSpPr>
          <p:sp>
            <p:nvSpPr>
              <p:cNvPr id="12290" name="Oval 1"/>
              <p:cNvSpPr>
                <a:spLocks/>
              </p:cNvSpPr>
              <p:nvPr/>
            </p:nvSpPr>
            <p:spPr bwMode="auto">
              <a:xfrm>
                <a:off x="1422400" y="8597900"/>
                <a:ext cx="1676400" cy="1676400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2" name="Freeform 13"/>
              <p:cNvSpPr>
                <a:spLocks/>
              </p:cNvSpPr>
              <p:nvPr/>
            </p:nvSpPr>
            <p:spPr bwMode="auto">
              <a:xfrm>
                <a:off x="2082800" y="90424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3" name="Oval 14"/>
              <p:cNvSpPr>
                <a:spLocks/>
              </p:cNvSpPr>
              <p:nvPr/>
            </p:nvSpPr>
            <p:spPr bwMode="auto">
              <a:xfrm>
                <a:off x="1676400" y="88519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6" name="Picture 17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765300" y="8864600"/>
                <a:ext cx="990600" cy="9906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422400" y="10706100"/>
            <a:ext cx="8737600" cy="1676400"/>
            <a:chOff x="1422400" y="10706100"/>
            <a:chExt cx="8737600" cy="1676400"/>
          </a:xfrm>
        </p:grpSpPr>
        <p:sp>
          <p:nvSpPr>
            <p:cNvPr id="12297" name="Rectangle 8"/>
            <p:cNvSpPr>
              <a:spLocks/>
            </p:cNvSpPr>
            <p:nvPr/>
          </p:nvSpPr>
          <p:spPr bwMode="auto">
            <a:xfrm>
              <a:off x="3784600" y="10934700"/>
              <a:ext cx="63754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422400" y="10706100"/>
              <a:ext cx="1676400" cy="1676400"/>
              <a:chOff x="1422400" y="10706100"/>
              <a:chExt cx="1676400" cy="1676400"/>
            </a:xfrm>
          </p:grpSpPr>
          <p:sp>
            <p:nvSpPr>
              <p:cNvPr id="12299" name="Oval 10"/>
              <p:cNvSpPr>
                <a:spLocks/>
              </p:cNvSpPr>
              <p:nvPr/>
            </p:nvSpPr>
            <p:spPr bwMode="auto">
              <a:xfrm>
                <a:off x="1422400" y="10706100"/>
                <a:ext cx="1676400" cy="1676400"/>
              </a:xfrm>
              <a:prstGeom prst="ellipse">
                <a:avLst/>
              </a:pr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0" name="Freeform 11"/>
              <p:cNvSpPr>
                <a:spLocks/>
              </p:cNvSpPr>
              <p:nvPr/>
            </p:nvSpPr>
            <p:spPr bwMode="auto">
              <a:xfrm>
                <a:off x="2082800" y="111506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2301" name="Oval 12"/>
              <p:cNvSpPr>
                <a:spLocks/>
              </p:cNvSpPr>
              <p:nvPr/>
            </p:nvSpPr>
            <p:spPr bwMode="auto">
              <a:xfrm>
                <a:off x="1676400" y="10960100"/>
                <a:ext cx="1155700" cy="1155700"/>
              </a:xfrm>
              <a:prstGeom prst="ellipse">
                <a:avLst/>
              </a:prstGeom>
              <a:solidFill>
                <a:srgbClr val="78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2307" name="Picture 18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76400" y="10998200"/>
                <a:ext cx="1079500" cy="1079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6" name="Rectangle 13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Our advantages</a:t>
            </a:r>
          </a:p>
        </p:txBody>
      </p:sp>
      <p:grpSp>
        <p:nvGrpSpPr>
          <p:cNvPr id="6" name="Grupa 5"/>
          <p:cNvGrpSpPr/>
          <p:nvPr/>
        </p:nvGrpSpPr>
        <p:grpSpPr>
          <a:xfrm>
            <a:off x="9055099" y="3403600"/>
            <a:ext cx="10858501" cy="4533900"/>
            <a:chOff x="9055100" y="3403600"/>
            <a:chExt cx="10858500" cy="4533900"/>
          </a:xfrm>
        </p:grpSpPr>
        <p:sp>
          <p:nvSpPr>
            <p:cNvPr id="13324" name="Rectangle 11"/>
            <p:cNvSpPr>
              <a:spLocks/>
            </p:cNvSpPr>
            <p:nvPr/>
          </p:nvSpPr>
          <p:spPr bwMode="auto">
            <a:xfrm>
              <a:off x="13855700" y="49593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9055100" y="3403600"/>
              <a:ext cx="4533900" cy="4533900"/>
              <a:chOff x="9055100" y="3403600"/>
              <a:chExt cx="4533900" cy="4533900"/>
            </a:xfrm>
          </p:grpSpPr>
          <p:sp>
            <p:nvSpPr>
              <p:cNvPr id="13320" name="AutoShape 7"/>
              <p:cNvSpPr>
                <a:spLocks/>
              </p:cNvSpPr>
              <p:nvPr/>
            </p:nvSpPr>
            <p:spPr bwMode="auto">
              <a:xfrm>
                <a:off x="9055100" y="34036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1" name="Freeform 8"/>
              <p:cNvSpPr>
                <a:spLocks/>
              </p:cNvSpPr>
              <p:nvPr/>
            </p:nvSpPr>
            <p:spPr bwMode="auto">
              <a:xfrm>
                <a:off x="10350500" y="51784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22" name="AutoShape 9"/>
              <p:cNvSpPr>
                <a:spLocks/>
              </p:cNvSpPr>
              <p:nvPr/>
            </p:nvSpPr>
            <p:spPr bwMode="auto">
              <a:xfrm>
                <a:off x="9702800" y="40513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7" name="Picture 14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160000" y="4508500"/>
                <a:ext cx="2336800" cy="2336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5" name="Grupa 4"/>
          <p:cNvGrpSpPr/>
          <p:nvPr/>
        </p:nvGrpSpPr>
        <p:grpSpPr>
          <a:xfrm>
            <a:off x="520699" y="7239000"/>
            <a:ext cx="10807701" cy="4533900"/>
            <a:chOff x="520700" y="7239000"/>
            <a:chExt cx="10807700" cy="4533900"/>
          </a:xfrm>
        </p:grpSpPr>
        <p:sp>
          <p:nvSpPr>
            <p:cNvPr id="13323" name="Rectangle 10"/>
            <p:cNvSpPr>
              <a:spLocks/>
            </p:cNvSpPr>
            <p:nvPr/>
          </p:nvSpPr>
          <p:spPr bwMode="auto">
            <a:xfrm>
              <a:off x="5207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r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6794500" y="7239000"/>
              <a:ext cx="4533900" cy="4533900"/>
              <a:chOff x="6794500" y="7239000"/>
              <a:chExt cx="4533900" cy="4533900"/>
            </a:xfrm>
          </p:grpSpPr>
          <p:sp>
            <p:nvSpPr>
              <p:cNvPr id="13314" name="AutoShape 1"/>
              <p:cNvSpPr>
                <a:spLocks/>
              </p:cNvSpPr>
              <p:nvPr/>
            </p:nvSpPr>
            <p:spPr bwMode="auto">
              <a:xfrm>
                <a:off x="6794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5" name="Freeform 2"/>
              <p:cNvSpPr>
                <a:spLocks/>
              </p:cNvSpPr>
              <p:nvPr/>
            </p:nvSpPr>
            <p:spPr bwMode="auto">
              <a:xfrm>
                <a:off x="8089900" y="9013825"/>
                <a:ext cx="2935288" cy="2605088"/>
              </a:xfrm>
              <a:custGeom>
                <a:avLst/>
                <a:gdLst>
                  <a:gd name="T0" fmla="*/ 1218688 w 21600"/>
                  <a:gd name="T1" fmla="*/ 2605088 h 21600"/>
                  <a:gd name="T2" fmla="*/ 2935288 w 21600"/>
                  <a:gd name="T3" fmla="*/ 1629868 h 21600"/>
                  <a:gd name="T4" fmla="*/ 2924824 w 21600"/>
                  <a:gd name="T5" fmla="*/ 501479 h 21600"/>
                  <a:gd name="T6" fmla="*/ 2329477 w 21600"/>
                  <a:gd name="T7" fmla="*/ 0 h 21600"/>
                  <a:gd name="T8" fmla="*/ 0 w 21600"/>
                  <a:gd name="T9" fmla="*/ 1567274 h 21600"/>
                  <a:gd name="T10" fmla="*/ 1218688 w 21600"/>
                  <a:gd name="T11" fmla="*/ 2605088 h 21600"/>
                  <a:gd name="T12" fmla="*/ 1218688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6" name="AutoShape 3"/>
              <p:cNvSpPr>
                <a:spLocks/>
              </p:cNvSpPr>
              <p:nvPr/>
            </p:nvSpPr>
            <p:spPr bwMode="auto">
              <a:xfrm>
                <a:off x="7442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8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8" name="Picture 15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72400" y="8356600"/>
                <a:ext cx="2590800" cy="2590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7" name="Grupa 6"/>
          <p:cNvGrpSpPr/>
          <p:nvPr/>
        </p:nvGrpSpPr>
        <p:grpSpPr>
          <a:xfrm>
            <a:off x="11239499" y="7239000"/>
            <a:ext cx="10807701" cy="4533900"/>
            <a:chOff x="11239500" y="7239000"/>
            <a:chExt cx="10807700" cy="4533900"/>
          </a:xfrm>
        </p:grpSpPr>
        <p:sp>
          <p:nvSpPr>
            <p:cNvPr id="13325" name="Rectangle 12"/>
            <p:cNvSpPr>
              <a:spLocks/>
            </p:cNvSpPr>
            <p:nvPr/>
          </p:nvSpPr>
          <p:spPr bwMode="auto">
            <a:xfrm>
              <a:off x="15989300" y="8794750"/>
              <a:ext cx="6057900" cy="1422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43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43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1239500" y="7239000"/>
              <a:ext cx="4533900" cy="4533900"/>
              <a:chOff x="11239500" y="7239000"/>
              <a:chExt cx="4533900" cy="4533900"/>
            </a:xfrm>
          </p:grpSpPr>
          <p:sp>
            <p:nvSpPr>
              <p:cNvPr id="13317" name="AutoShape 4"/>
              <p:cNvSpPr>
                <a:spLocks/>
              </p:cNvSpPr>
              <p:nvPr/>
            </p:nvSpPr>
            <p:spPr bwMode="auto">
              <a:xfrm>
                <a:off x="11239500" y="7239000"/>
                <a:ext cx="4533900" cy="45339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8" name="Freeform 5"/>
              <p:cNvSpPr>
                <a:spLocks/>
              </p:cNvSpPr>
              <p:nvPr/>
            </p:nvSpPr>
            <p:spPr bwMode="auto">
              <a:xfrm>
                <a:off x="12533313" y="9013825"/>
                <a:ext cx="2936875" cy="2605088"/>
              </a:xfrm>
              <a:custGeom>
                <a:avLst/>
                <a:gdLst>
                  <a:gd name="T0" fmla="*/ 1219347 w 21600"/>
                  <a:gd name="T1" fmla="*/ 2605088 h 21600"/>
                  <a:gd name="T2" fmla="*/ 2936875 w 21600"/>
                  <a:gd name="T3" fmla="*/ 1629868 h 21600"/>
                  <a:gd name="T4" fmla="*/ 2926406 w 21600"/>
                  <a:gd name="T5" fmla="*/ 501479 h 21600"/>
                  <a:gd name="T6" fmla="*/ 2330737 w 21600"/>
                  <a:gd name="T7" fmla="*/ 0 h 21600"/>
                  <a:gd name="T8" fmla="*/ 0 w 21600"/>
                  <a:gd name="T9" fmla="*/ 1567274 h 21600"/>
                  <a:gd name="T10" fmla="*/ 1219347 w 21600"/>
                  <a:gd name="T11" fmla="*/ 2605088 h 21600"/>
                  <a:gd name="T12" fmla="*/ 1219347 w 21600"/>
                  <a:gd name="T13" fmla="*/ 2605088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3319" name="AutoShape 6"/>
              <p:cNvSpPr>
                <a:spLocks/>
              </p:cNvSpPr>
              <p:nvPr/>
            </p:nvSpPr>
            <p:spPr bwMode="auto">
              <a:xfrm>
                <a:off x="11887200" y="7886700"/>
                <a:ext cx="3259138" cy="3259138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5DCBBA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13329" name="Picture 16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166600" y="8178800"/>
                <a:ext cx="2692400" cy="26924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/>
          </p:cNvSpPr>
          <p:nvPr/>
        </p:nvSpPr>
        <p:spPr bwMode="auto">
          <a:xfrm>
            <a:off x="1041400" y="8039100"/>
            <a:ext cx="73390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opportunity</a:t>
            </a:r>
          </a:p>
        </p:txBody>
      </p:sp>
      <p:sp>
        <p:nvSpPr>
          <p:cNvPr id="14348" name="Rectangle 11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Statistics</a:t>
            </a:r>
          </a:p>
        </p:txBody>
      </p:sp>
      <p:sp>
        <p:nvSpPr>
          <p:cNvPr id="14349" name="Rectangle 12"/>
          <p:cNvSpPr>
            <a:spLocks/>
          </p:cNvSpPr>
          <p:nvPr/>
        </p:nvSpPr>
        <p:spPr bwMode="auto">
          <a:xfrm>
            <a:off x="1041400" y="91440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grpSp>
        <p:nvGrpSpPr>
          <p:cNvPr id="3" name="Grupa 2"/>
          <p:cNvGrpSpPr/>
          <p:nvPr/>
        </p:nvGrpSpPr>
        <p:grpSpPr>
          <a:xfrm>
            <a:off x="17272004" y="1041403"/>
            <a:ext cx="6043613" cy="6043614"/>
            <a:chOff x="17272000" y="1041400"/>
            <a:chExt cx="6043613" cy="6043613"/>
          </a:xfrm>
        </p:grpSpPr>
        <p:sp>
          <p:nvSpPr>
            <p:cNvPr id="14339" name="Oval 2"/>
            <p:cNvSpPr>
              <a:spLocks/>
            </p:cNvSpPr>
            <p:nvPr/>
          </p:nvSpPr>
          <p:spPr bwMode="auto">
            <a:xfrm>
              <a:off x="17272000" y="1041400"/>
              <a:ext cx="6043613" cy="6043613"/>
            </a:xfrm>
            <a:prstGeom prst="ellipse">
              <a:avLst/>
            </a:prstGeom>
            <a:solidFill>
              <a:srgbClr val="2A36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0" name="Freeform 3"/>
            <p:cNvSpPr>
              <a:spLocks/>
            </p:cNvSpPr>
            <p:nvPr/>
          </p:nvSpPr>
          <p:spPr bwMode="auto">
            <a:xfrm>
              <a:off x="19653250" y="2659063"/>
              <a:ext cx="3641725" cy="4300537"/>
            </a:xfrm>
            <a:custGeom>
              <a:avLst/>
              <a:gdLst>
                <a:gd name="T0" fmla="*/ 0 w 20511"/>
                <a:gd name="T1" fmla="*/ 3388664 h 21600"/>
                <a:gd name="T2" fmla="*/ 1476860 w 20511"/>
                <a:gd name="T3" fmla="*/ 4300537 h 21600"/>
                <a:gd name="T4" fmla="*/ 3628941 w 20511"/>
                <a:gd name="T5" fmla="*/ 1037903 h 21600"/>
                <a:gd name="T6" fmla="*/ 2167529 w 20511"/>
                <a:gd name="T7" fmla="*/ 0 h 21600"/>
                <a:gd name="T8" fmla="*/ 0 w 20511"/>
                <a:gd name="T9" fmla="*/ 3388664 h 21600"/>
                <a:gd name="T10" fmla="*/ 0 w 20511"/>
                <a:gd name="T11" fmla="*/ 3388664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2232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1" name="Oval 4"/>
            <p:cNvSpPr>
              <a:spLocks/>
            </p:cNvSpPr>
            <p:nvPr/>
          </p:nvSpPr>
          <p:spPr bwMode="auto">
            <a:xfrm>
              <a:off x="18186400" y="1955800"/>
              <a:ext cx="4168775" cy="4168775"/>
            </a:xfrm>
            <a:prstGeom prst="ellipse">
              <a:avLst/>
            </a:prstGeom>
            <a:solidFill>
              <a:srgbClr val="33465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0" name="Rectangle 13"/>
            <p:cNvSpPr>
              <a:spLocks/>
            </p:cNvSpPr>
            <p:nvPr/>
          </p:nvSpPr>
          <p:spPr bwMode="auto">
            <a:xfrm>
              <a:off x="18891156" y="2943307"/>
              <a:ext cx="2810065" cy="22159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10 Million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Common</a:t>
              </a:r>
            </a:p>
            <a:p>
              <a:pPr eaLnBrk="1" hangingPunct="1"/>
              <a:r>
                <a:rPr lang="en-US" sz="48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People</a:t>
              </a:r>
            </a:p>
          </p:txBody>
        </p:sp>
      </p:grpSp>
      <p:grpSp>
        <p:nvGrpSpPr>
          <p:cNvPr id="2" name="Grupa 1"/>
          <p:cNvGrpSpPr/>
          <p:nvPr/>
        </p:nvGrpSpPr>
        <p:grpSpPr>
          <a:xfrm>
            <a:off x="9296400" y="1549400"/>
            <a:ext cx="9093200" cy="9093200"/>
            <a:chOff x="9296400" y="1549400"/>
            <a:chExt cx="9093200" cy="9093200"/>
          </a:xfrm>
        </p:grpSpPr>
        <p:sp>
          <p:nvSpPr>
            <p:cNvPr id="14343" name="Oval 6"/>
            <p:cNvSpPr>
              <a:spLocks/>
            </p:cNvSpPr>
            <p:nvPr/>
          </p:nvSpPr>
          <p:spPr bwMode="auto">
            <a:xfrm>
              <a:off x="9296400" y="1549400"/>
              <a:ext cx="9093200" cy="9093200"/>
            </a:xfrm>
            <a:prstGeom prst="ellips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4" name="Freeform 7"/>
            <p:cNvSpPr>
              <a:spLocks/>
            </p:cNvSpPr>
            <p:nvPr/>
          </p:nvSpPr>
          <p:spPr bwMode="auto">
            <a:xfrm>
              <a:off x="12877800" y="3983038"/>
              <a:ext cx="5478463" cy="6469062"/>
            </a:xfrm>
            <a:custGeom>
              <a:avLst/>
              <a:gdLst>
                <a:gd name="T0" fmla="*/ 0 w 20511"/>
                <a:gd name="T1" fmla="*/ 5097381 h 21600"/>
                <a:gd name="T2" fmla="*/ 2221728 w 20511"/>
                <a:gd name="T3" fmla="*/ 6469062 h 21600"/>
                <a:gd name="T4" fmla="*/ 5459232 w 20511"/>
                <a:gd name="T5" fmla="*/ 1561260 h 21600"/>
                <a:gd name="T6" fmla="*/ 3260742 w 20511"/>
                <a:gd name="T7" fmla="*/ 0 h 21600"/>
                <a:gd name="T8" fmla="*/ 0 w 20511"/>
                <a:gd name="T9" fmla="*/ 5097381 h 21600"/>
                <a:gd name="T10" fmla="*/ 0 w 20511"/>
                <a:gd name="T11" fmla="*/ 5097381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D6731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5" name="Oval 8"/>
            <p:cNvSpPr>
              <a:spLocks/>
            </p:cNvSpPr>
            <p:nvPr/>
          </p:nvSpPr>
          <p:spPr bwMode="auto">
            <a:xfrm>
              <a:off x="10672763" y="2925763"/>
              <a:ext cx="6269037" cy="6269037"/>
            </a:xfrm>
            <a:prstGeom prst="ellipse">
              <a:avLst/>
            </a:prstGeom>
            <a:solidFill>
              <a:srgbClr val="E39D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1" name="Rectangle 14"/>
            <p:cNvSpPr>
              <a:spLocks/>
            </p:cNvSpPr>
            <p:nvPr/>
          </p:nvSpPr>
          <p:spPr bwMode="auto">
            <a:xfrm>
              <a:off x="12070889" y="4482489"/>
              <a:ext cx="3542636" cy="32778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7 Billion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Phone</a:t>
              </a:r>
            </a:p>
            <a:p>
              <a:pPr eaLnBrk="1" hangingPunct="1"/>
              <a:r>
                <a:rPr lang="en-US" sz="71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  <p:grpSp>
        <p:nvGrpSpPr>
          <p:cNvPr id="4" name="Grupa 3"/>
          <p:cNvGrpSpPr/>
          <p:nvPr/>
        </p:nvGrpSpPr>
        <p:grpSpPr>
          <a:xfrm>
            <a:off x="16141699" y="8039100"/>
            <a:ext cx="4762501" cy="4762500"/>
            <a:chOff x="16141700" y="8039100"/>
            <a:chExt cx="4762500" cy="4762500"/>
          </a:xfrm>
        </p:grpSpPr>
        <p:sp>
          <p:nvSpPr>
            <p:cNvPr id="14342" name="Oval 5"/>
            <p:cNvSpPr>
              <a:spLocks/>
            </p:cNvSpPr>
            <p:nvPr/>
          </p:nvSpPr>
          <p:spPr bwMode="auto">
            <a:xfrm>
              <a:off x="16141700" y="8039100"/>
              <a:ext cx="4762500" cy="4762500"/>
            </a:xfrm>
            <a:prstGeom prst="ellipse">
              <a:avLst/>
            </a:prstGeom>
            <a:solidFill>
              <a:srgbClr val="67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6" name="Freeform 9"/>
            <p:cNvSpPr>
              <a:spLocks/>
            </p:cNvSpPr>
            <p:nvPr/>
          </p:nvSpPr>
          <p:spPr bwMode="auto">
            <a:xfrm>
              <a:off x="18016538" y="9313863"/>
              <a:ext cx="2870200" cy="3387725"/>
            </a:xfrm>
            <a:custGeom>
              <a:avLst/>
              <a:gdLst>
                <a:gd name="T0" fmla="*/ 0 w 20511"/>
                <a:gd name="T1" fmla="*/ 2669402 h 21600"/>
                <a:gd name="T2" fmla="*/ 1163977 w 20511"/>
                <a:gd name="T3" fmla="*/ 3387725 h 21600"/>
                <a:gd name="T4" fmla="*/ 2860125 w 20511"/>
                <a:gd name="T5" fmla="*/ 817602 h 21600"/>
                <a:gd name="T6" fmla="*/ 1708322 w 20511"/>
                <a:gd name="T7" fmla="*/ 0 h 21600"/>
                <a:gd name="T8" fmla="*/ 0 w 20511"/>
                <a:gd name="T9" fmla="*/ 2669402 h 21600"/>
                <a:gd name="T10" fmla="*/ 0 w 20511"/>
                <a:gd name="T11" fmla="*/ 2669402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511" h="21600">
                  <a:moveTo>
                    <a:pt x="0" y="17020"/>
                  </a:moveTo>
                  <a:lnTo>
                    <a:pt x="8318" y="21600"/>
                  </a:lnTo>
                  <a:cubicBezTo>
                    <a:pt x="8318" y="21600"/>
                    <a:pt x="21600" y="18553"/>
                    <a:pt x="20439" y="5213"/>
                  </a:cubicBezTo>
                  <a:lnTo>
                    <a:pt x="12208" y="0"/>
                  </a:lnTo>
                  <a:lnTo>
                    <a:pt x="0" y="17020"/>
                  </a:lnTo>
                  <a:close/>
                  <a:moveTo>
                    <a:pt x="0" y="17020"/>
                  </a:moveTo>
                </a:path>
              </a:pathLst>
            </a:custGeom>
            <a:solidFill>
              <a:srgbClr val="54244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 cap="flat">
                  <a:solidFill>
                    <a:schemeClr val="tx1"/>
                  </a:solidFill>
                  <a:miter lim="800000"/>
                  <a:headEnd type="none" w="med" len="med"/>
                  <a:tailEnd type="none" w="med" len="med"/>
                </a14:hiddenLine>
              </a:ext>
            </a:extLst>
          </p:spPr>
          <p:txBody>
            <a:bodyPr lIns="0" tIns="0" rIns="0" bIns="0"/>
            <a:lstStyle/>
            <a:p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47" name="Oval 10"/>
            <p:cNvSpPr>
              <a:spLocks/>
            </p:cNvSpPr>
            <p:nvPr/>
          </p:nvSpPr>
          <p:spPr bwMode="auto">
            <a:xfrm>
              <a:off x="16862425" y="8759825"/>
              <a:ext cx="3282950" cy="3282950"/>
            </a:xfrm>
            <a:prstGeom prst="ellipse">
              <a:avLst/>
            </a:prstGeom>
            <a:solidFill>
              <a:srgbClr val="782F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317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4352" name="Rectangle 15"/>
            <p:cNvSpPr>
              <a:spLocks/>
            </p:cNvSpPr>
            <p:nvPr/>
          </p:nvSpPr>
          <p:spPr bwMode="auto">
            <a:xfrm>
              <a:off x="17602002" y="9589357"/>
              <a:ext cx="1846659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3 Million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OS</a:t>
              </a:r>
            </a:p>
            <a:p>
              <a:pPr eaLnBrk="1" hangingPunct="1"/>
              <a:r>
                <a: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rPr>
                <a:t>users</a:t>
              </a:r>
            </a:p>
          </p:txBody>
        </p:sp>
      </p:grp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/>
          <p:cNvSpPr>
            <a:spLocks/>
          </p:cNvSpPr>
          <p:nvPr/>
        </p:nvSpPr>
        <p:spPr bwMode="auto">
          <a:xfrm>
            <a:off x="1016000" y="5499100"/>
            <a:ext cx="5967413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Lorem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</a:t>
            </a:r>
            <a:r>
              <a:rPr lang="en-US" sz="4300" b="1" dirty="0" err="1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ipsum</a:t>
            </a:r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 dolor</a:t>
            </a:r>
          </a:p>
        </p:txBody>
      </p:sp>
      <p:sp>
        <p:nvSpPr>
          <p:cNvPr id="15363" name="Rectangle 2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Product overview</a:t>
            </a:r>
          </a:p>
        </p:txBody>
      </p:sp>
      <p:sp>
        <p:nvSpPr>
          <p:cNvPr id="15364" name="Rectangle 3"/>
          <p:cNvSpPr>
            <a:spLocks/>
          </p:cNvSpPr>
          <p:nvPr/>
        </p:nvSpPr>
        <p:spPr bwMode="auto">
          <a:xfrm>
            <a:off x="1016000" y="6451600"/>
            <a:ext cx="7569200" cy="345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Lorem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ipsum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dolor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consectetur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adipiscing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Curabitur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arcu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velit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congue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auctor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at,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dignissim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tellus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Sed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mattis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odio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sit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amet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sapien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gravida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, vitae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venenatis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nibh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feugiat</a:t>
            </a:r>
            <a:r>
              <a: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. </a:t>
            </a:r>
          </a:p>
        </p:txBody>
      </p:sp>
      <p:pic>
        <p:nvPicPr>
          <p:cNvPr id="1536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568" y="3251200"/>
            <a:ext cx="16141701" cy="878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2300" y="3746500"/>
            <a:ext cx="11752264" cy="74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"/>
          <p:cNvSpPr>
            <a:spLocks/>
          </p:cNvSpPr>
          <p:nvPr/>
        </p:nvSpPr>
        <p:spPr bwMode="auto">
          <a:xfrm>
            <a:off x="360000" y="660400"/>
            <a:ext cx="180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Analysis</a:t>
            </a:r>
          </a:p>
        </p:txBody>
      </p:sp>
      <p:grpSp>
        <p:nvGrpSpPr>
          <p:cNvPr id="4" name="Grupa 3"/>
          <p:cNvGrpSpPr/>
          <p:nvPr/>
        </p:nvGrpSpPr>
        <p:grpSpPr>
          <a:xfrm>
            <a:off x="2470920" y="3543300"/>
            <a:ext cx="5040000" cy="3746748"/>
            <a:chOff x="2470920" y="3543300"/>
            <a:chExt cx="5040000" cy="3746748"/>
          </a:xfrm>
        </p:grpSpPr>
        <p:grpSp>
          <p:nvGrpSpPr>
            <p:cNvPr id="2" name="Grupa 1"/>
            <p:cNvGrpSpPr/>
            <p:nvPr/>
          </p:nvGrpSpPr>
          <p:grpSpPr>
            <a:xfrm>
              <a:off x="4152720" y="3543300"/>
              <a:ext cx="1676400" cy="1676400"/>
              <a:chOff x="4318000" y="3543300"/>
              <a:chExt cx="1676400" cy="1676400"/>
            </a:xfrm>
          </p:grpSpPr>
          <p:sp>
            <p:nvSpPr>
              <p:cNvPr id="16387" name="Oval 2"/>
              <p:cNvSpPr>
                <a:spLocks/>
              </p:cNvSpPr>
              <p:nvPr/>
            </p:nvSpPr>
            <p:spPr bwMode="auto">
              <a:xfrm>
                <a:off x="4318000" y="3543300"/>
                <a:ext cx="1676400" cy="1676400"/>
              </a:xfrm>
              <a:prstGeom prst="ellipse">
                <a:avLst/>
              </a:prstGeom>
              <a:solidFill>
                <a:srgbClr val="52BEB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1" name="Freeform 6"/>
              <p:cNvSpPr>
                <a:spLocks/>
              </p:cNvSpPr>
              <p:nvPr/>
            </p:nvSpPr>
            <p:spPr bwMode="auto">
              <a:xfrm>
                <a:off x="4978400" y="3987800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38927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2" name="Oval 7"/>
              <p:cNvSpPr>
                <a:spLocks/>
              </p:cNvSpPr>
              <p:nvPr/>
            </p:nvSpPr>
            <p:spPr bwMode="auto">
              <a:xfrm>
                <a:off x="4572000" y="3797300"/>
                <a:ext cx="1155700" cy="1155700"/>
              </a:xfrm>
              <a:prstGeom prst="ellipse">
                <a:avLst/>
              </a:prstGeom>
              <a:solidFill>
                <a:srgbClr val="5DCBB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3" name="Rectangle 8"/>
              <p:cNvSpPr>
                <a:spLocks/>
              </p:cNvSpPr>
              <p:nvPr/>
            </p:nvSpPr>
            <p:spPr bwMode="auto">
              <a:xfrm>
                <a:off x="4712979" y="41429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2014</a:t>
                </a:r>
              </a:p>
            </p:txBody>
          </p:sp>
        </p:grpSp>
        <p:sp>
          <p:nvSpPr>
            <p:cNvPr id="16395" name="Rectangle 10"/>
            <p:cNvSpPr>
              <a:spLocks/>
            </p:cNvSpPr>
            <p:nvPr/>
          </p:nvSpPr>
          <p:spPr bwMode="auto">
            <a:xfrm>
              <a:off x="2470920" y="5524500"/>
              <a:ext cx="5040000" cy="17655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pSp>
        <p:nvGrpSpPr>
          <p:cNvPr id="5" name="Grupa 4"/>
          <p:cNvGrpSpPr/>
          <p:nvPr/>
        </p:nvGrpSpPr>
        <p:grpSpPr>
          <a:xfrm>
            <a:off x="2470920" y="8140700"/>
            <a:ext cx="5040000" cy="3613844"/>
            <a:chOff x="2470920" y="8140700"/>
            <a:chExt cx="5040000" cy="3613844"/>
          </a:xfrm>
        </p:grpSpPr>
        <p:grpSp>
          <p:nvGrpSpPr>
            <p:cNvPr id="3" name="Grupa 2"/>
            <p:cNvGrpSpPr/>
            <p:nvPr/>
          </p:nvGrpSpPr>
          <p:grpSpPr>
            <a:xfrm>
              <a:off x="4152720" y="8140700"/>
              <a:ext cx="1676400" cy="1676400"/>
              <a:chOff x="4318000" y="8140700"/>
              <a:chExt cx="1676400" cy="1676400"/>
            </a:xfrm>
          </p:grpSpPr>
          <p:sp>
            <p:nvSpPr>
              <p:cNvPr id="16388" name="Oval 3"/>
              <p:cNvSpPr>
                <a:spLocks/>
              </p:cNvSpPr>
              <p:nvPr/>
            </p:nvSpPr>
            <p:spPr bwMode="auto">
              <a:xfrm>
                <a:off x="4318000" y="8140700"/>
                <a:ext cx="1676400" cy="16764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89" name="Freeform 4"/>
              <p:cNvSpPr>
                <a:spLocks/>
              </p:cNvSpPr>
              <p:nvPr/>
            </p:nvSpPr>
            <p:spPr bwMode="auto">
              <a:xfrm>
                <a:off x="4978400" y="8588375"/>
                <a:ext cx="1009650" cy="1192213"/>
              </a:xfrm>
              <a:custGeom>
                <a:avLst/>
                <a:gdLst>
                  <a:gd name="T0" fmla="*/ 0 w 20511"/>
                  <a:gd name="T1" fmla="*/ 939420 h 21600"/>
                  <a:gd name="T2" fmla="*/ 409452 w 20511"/>
                  <a:gd name="T3" fmla="*/ 1192213 h 21600"/>
                  <a:gd name="T4" fmla="*/ 1006106 w 20511"/>
                  <a:gd name="T5" fmla="*/ 287732 h 21600"/>
                  <a:gd name="T6" fmla="*/ 600936 w 20511"/>
                  <a:gd name="T7" fmla="*/ 0 h 21600"/>
                  <a:gd name="T8" fmla="*/ 0 w 20511"/>
                  <a:gd name="T9" fmla="*/ 939420 h 21600"/>
                  <a:gd name="T10" fmla="*/ 0 w 20511"/>
                  <a:gd name="T11" fmla="*/ 939420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0" name="Oval 5"/>
              <p:cNvSpPr>
                <a:spLocks/>
              </p:cNvSpPr>
              <p:nvPr/>
            </p:nvSpPr>
            <p:spPr bwMode="auto">
              <a:xfrm>
                <a:off x="4572000" y="8394700"/>
                <a:ext cx="1155700" cy="1155700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6394" name="Rectangle 9"/>
              <p:cNvSpPr>
                <a:spLocks/>
              </p:cNvSpPr>
              <p:nvPr/>
            </p:nvSpPr>
            <p:spPr bwMode="auto">
              <a:xfrm>
                <a:off x="4704248" y="8740374"/>
                <a:ext cx="884858" cy="4770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1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Lato" panose="020F0502020204030203" pitchFamily="34" charset="0"/>
                    <a:cs typeface="Lato" panose="020F0502020204030203" pitchFamily="34" charset="0"/>
                    <a:sym typeface="Lato" panose="020F0502020204030203" pitchFamily="34" charset="0"/>
                  </a:rPr>
                  <a:t>2015</a:t>
                </a:r>
              </a:p>
            </p:txBody>
          </p:sp>
        </p:grpSp>
        <p:sp>
          <p:nvSpPr>
            <p:cNvPr id="16396" name="Rectangle 11"/>
            <p:cNvSpPr>
              <a:spLocks/>
            </p:cNvSpPr>
            <p:nvPr/>
          </p:nvSpPr>
          <p:spPr bwMode="auto">
            <a:xfrm>
              <a:off x="2470920" y="10109200"/>
              <a:ext cx="5040000" cy="1645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 anchor="ctr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Lorem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ipsum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sit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amet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consectetur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elit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</p:grpSp>
      <p:graphicFrame>
        <p:nvGraphicFramePr>
          <p:cNvPr id="23" name="Wykres 22"/>
          <p:cNvGraphicFramePr/>
          <p:nvPr>
            <p:extLst>
              <p:ext uri="{D42A27DB-BD31-4B8C-83A1-F6EECF244321}">
                <p14:modId xmlns:p14="http://schemas.microsoft.com/office/powerpoint/2010/main" val="1746718558"/>
              </p:ext>
            </p:extLst>
          </p:nvPr>
        </p:nvGraphicFramePr>
        <p:xfrm>
          <a:off x="10319792" y="3543301"/>
          <a:ext cx="12563984" cy="8650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5" name="Oval 2"/>
          <p:cNvSpPr>
            <a:spLocks/>
          </p:cNvSpPr>
          <p:nvPr/>
        </p:nvSpPr>
        <p:spPr bwMode="auto">
          <a:xfrm>
            <a:off x="19253200" y="4114800"/>
            <a:ext cx="3797301" cy="3797300"/>
          </a:xfrm>
          <a:prstGeom prst="ellipse">
            <a:avLst/>
          </a:prstGeom>
          <a:solidFill>
            <a:srgbClr val="2C364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6" name="Freeform 3"/>
          <p:cNvSpPr>
            <a:spLocks/>
          </p:cNvSpPr>
          <p:nvPr/>
        </p:nvSpPr>
        <p:spPr bwMode="auto">
          <a:xfrm>
            <a:off x="20748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253143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7" name="Oval 4"/>
          <p:cNvSpPr>
            <a:spLocks/>
          </p:cNvSpPr>
          <p:nvPr/>
        </p:nvSpPr>
        <p:spPr bwMode="auto">
          <a:xfrm>
            <a:off x="19827879" y="4689476"/>
            <a:ext cx="2617789" cy="2617788"/>
          </a:xfrm>
          <a:prstGeom prst="ellipse">
            <a:avLst/>
          </a:prstGeom>
          <a:solidFill>
            <a:srgbClr val="344658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8" name="Oval 5"/>
          <p:cNvSpPr>
            <a:spLocks/>
          </p:cNvSpPr>
          <p:nvPr/>
        </p:nvSpPr>
        <p:spPr bwMode="auto">
          <a:xfrm>
            <a:off x="13284200" y="4114800"/>
            <a:ext cx="3797301" cy="3797300"/>
          </a:xfrm>
          <a:prstGeom prst="ellips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39" name="Freeform 6"/>
          <p:cNvSpPr>
            <a:spLocks/>
          </p:cNvSpPr>
          <p:nvPr/>
        </p:nvSpPr>
        <p:spPr bwMode="auto">
          <a:xfrm>
            <a:off x="14779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D6731B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0" name="Oval 7"/>
          <p:cNvSpPr>
            <a:spLocks/>
          </p:cNvSpPr>
          <p:nvPr/>
        </p:nvSpPr>
        <p:spPr bwMode="auto">
          <a:xfrm>
            <a:off x="13858879" y="4689476"/>
            <a:ext cx="2617789" cy="2617788"/>
          </a:xfrm>
          <a:prstGeom prst="ellipse">
            <a:avLst/>
          </a:prstGeom>
          <a:solidFill>
            <a:srgbClr val="E39D4A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1" name="Rectangle 8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Flow Chart</a:t>
            </a:r>
          </a:p>
        </p:txBody>
      </p:sp>
      <p:sp>
        <p:nvSpPr>
          <p:cNvPr id="18442" name="Oval 9"/>
          <p:cNvSpPr>
            <a:spLocks/>
          </p:cNvSpPr>
          <p:nvPr/>
        </p:nvSpPr>
        <p:spPr bwMode="auto">
          <a:xfrm>
            <a:off x="7315200" y="4114800"/>
            <a:ext cx="3797301" cy="3797300"/>
          </a:xfrm>
          <a:prstGeom prst="ellips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3" name="Freeform 10"/>
          <p:cNvSpPr>
            <a:spLocks/>
          </p:cNvSpPr>
          <p:nvPr/>
        </p:nvSpPr>
        <p:spPr bwMode="auto">
          <a:xfrm>
            <a:off x="8810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542444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4" name="Oval 11"/>
          <p:cNvSpPr>
            <a:spLocks/>
          </p:cNvSpPr>
          <p:nvPr/>
        </p:nvSpPr>
        <p:spPr bwMode="auto">
          <a:xfrm>
            <a:off x="7889879" y="4689476"/>
            <a:ext cx="2617789" cy="2617788"/>
          </a:xfrm>
          <a:prstGeom prst="ellipse">
            <a:avLst/>
          </a:prstGeom>
          <a:solidFill>
            <a:srgbClr val="772F63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5" name="Oval 12"/>
          <p:cNvSpPr>
            <a:spLocks/>
          </p:cNvSpPr>
          <p:nvPr/>
        </p:nvSpPr>
        <p:spPr bwMode="auto">
          <a:xfrm>
            <a:off x="1346200" y="4114800"/>
            <a:ext cx="3797301" cy="3797300"/>
          </a:xfrm>
          <a:prstGeom prst="ellips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6" name="Freeform 13"/>
          <p:cNvSpPr>
            <a:spLocks/>
          </p:cNvSpPr>
          <p:nvPr/>
        </p:nvSpPr>
        <p:spPr bwMode="auto">
          <a:xfrm>
            <a:off x="2841624" y="5130803"/>
            <a:ext cx="2287589" cy="2701926"/>
          </a:xfrm>
          <a:custGeom>
            <a:avLst/>
            <a:gdLst>
              <a:gd name="T0" fmla="*/ 0 w 20511"/>
              <a:gd name="T1" fmla="*/ 2129017 h 21600"/>
              <a:gd name="T2" fmla="*/ 927705 w 20511"/>
              <a:gd name="T3" fmla="*/ 2701925 h 21600"/>
              <a:gd name="T4" fmla="*/ 2279558 w 20511"/>
              <a:gd name="T5" fmla="*/ 652090 h 21600"/>
              <a:gd name="T6" fmla="*/ 1361556 w 20511"/>
              <a:gd name="T7" fmla="*/ 0 h 21600"/>
              <a:gd name="T8" fmla="*/ 0 w 20511"/>
              <a:gd name="T9" fmla="*/ 2129017 h 21600"/>
              <a:gd name="T10" fmla="*/ 0 w 20511"/>
              <a:gd name="T11" fmla="*/ 2129017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20511" h="21600">
                <a:moveTo>
                  <a:pt x="0" y="17020"/>
                </a:moveTo>
                <a:lnTo>
                  <a:pt x="8318" y="21600"/>
                </a:lnTo>
                <a:cubicBezTo>
                  <a:pt x="8318" y="21600"/>
                  <a:pt x="21600" y="18553"/>
                  <a:pt x="20439" y="5213"/>
                </a:cubicBezTo>
                <a:lnTo>
                  <a:pt x="12208" y="0"/>
                </a:lnTo>
                <a:lnTo>
                  <a:pt x="0" y="17020"/>
                </a:lnTo>
                <a:close/>
                <a:moveTo>
                  <a:pt x="0" y="17020"/>
                </a:moveTo>
              </a:path>
            </a:pathLst>
          </a:custGeom>
          <a:solidFill>
            <a:srgbClr val="3B927F"/>
          </a:solidFill>
          <a:ln>
            <a:noFill/>
          </a:ln>
          <a:extLst>
            <a:ext uri="{91240B29-F687-4F45-9708-019B960494DF}">
              <a14:hiddenLine xmlns:a14="http://schemas.microsoft.com/office/drawing/2010/main" w="3175" cap="flat">
                <a:solidFill>
                  <a:schemeClr val="tx1"/>
                </a:solidFill>
                <a:miter lim="800000"/>
                <a:headEnd type="none" w="med" len="med"/>
                <a:tailEnd type="none" w="med" len="med"/>
              </a14:hiddenLine>
            </a:ext>
          </a:extLst>
        </p:spPr>
        <p:txBody>
          <a:bodyPr lIns="0" tIns="0" rIns="0" bIns="0"/>
          <a:lstStyle/>
          <a:p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7" name="Oval 14"/>
          <p:cNvSpPr>
            <a:spLocks/>
          </p:cNvSpPr>
          <p:nvPr/>
        </p:nvSpPr>
        <p:spPr bwMode="auto">
          <a:xfrm>
            <a:off x="1920879" y="4689476"/>
            <a:ext cx="2617789" cy="2617788"/>
          </a:xfrm>
          <a:prstGeom prst="ellipse">
            <a:avLst/>
          </a:prstGeom>
          <a:solidFill>
            <a:srgbClr val="62CBB9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8" name="AutoShape 15"/>
          <p:cNvSpPr>
            <a:spLocks/>
          </p:cNvSpPr>
          <p:nvPr/>
        </p:nvSpPr>
        <p:spPr bwMode="auto">
          <a:xfrm rot="-8099999">
            <a:off x="17424401" y="5705478"/>
            <a:ext cx="736600" cy="736600"/>
          </a:xfrm>
          <a:prstGeom prst="rtTriangle">
            <a:avLst/>
          </a:prstGeom>
          <a:solidFill>
            <a:srgbClr val="E08A29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49" name="AutoShape 16"/>
          <p:cNvSpPr>
            <a:spLocks/>
          </p:cNvSpPr>
          <p:nvPr/>
        </p:nvSpPr>
        <p:spPr bwMode="auto">
          <a:xfrm rot="-8099999">
            <a:off x="11557001" y="5705478"/>
            <a:ext cx="736600" cy="736600"/>
          </a:xfrm>
          <a:prstGeom prst="rtTriangle">
            <a:avLst/>
          </a:prstGeom>
          <a:solidFill>
            <a:srgbClr val="662952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0" name="AutoShape 17"/>
          <p:cNvSpPr>
            <a:spLocks/>
          </p:cNvSpPr>
          <p:nvPr/>
        </p:nvSpPr>
        <p:spPr bwMode="auto">
          <a:xfrm rot="-8099999">
            <a:off x="5688012" y="5705478"/>
            <a:ext cx="736600" cy="736600"/>
          </a:xfrm>
          <a:prstGeom prst="rtTriangle">
            <a:avLst/>
          </a:prstGeom>
          <a:solidFill>
            <a:srgbClr val="56BDAF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sp>
        <p:nvSpPr>
          <p:cNvPr id="18451" name="Rectangle 18"/>
          <p:cNvSpPr>
            <a:spLocks/>
          </p:cNvSpPr>
          <p:nvPr/>
        </p:nvSpPr>
        <p:spPr bwMode="auto">
          <a:xfrm>
            <a:off x="19989563" y="5755501"/>
            <a:ext cx="233410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Technology</a:t>
            </a:r>
          </a:p>
        </p:txBody>
      </p:sp>
      <p:sp>
        <p:nvSpPr>
          <p:cNvPr id="18452" name="Rectangle 19"/>
          <p:cNvSpPr>
            <a:spLocks/>
          </p:cNvSpPr>
          <p:nvPr/>
        </p:nvSpPr>
        <p:spPr bwMode="auto">
          <a:xfrm>
            <a:off x="14046278" y="5755501"/>
            <a:ext cx="228267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Assesment</a:t>
            </a:r>
          </a:p>
        </p:txBody>
      </p:sp>
      <p:sp>
        <p:nvSpPr>
          <p:cNvPr id="18453" name="Rectangle 20"/>
          <p:cNvSpPr>
            <a:spLocks/>
          </p:cNvSpPr>
          <p:nvPr/>
        </p:nvSpPr>
        <p:spPr bwMode="auto">
          <a:xfrm>
            <a:off x="8394409" y="5755501"/>
            <a:ext cx="165000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Training</a:t>
            </a:r>
          </a:p>
        </p:txBody>
      </p:sp>
      <p:sp>
        <p:nvSpPr>
          <p:cNvPr id="18454" name="Rectangle 21"/>
          <p:cNvSpPr>
            <a:spLocks/>
          </p:cNvSpPr>
          <p:nvPr/>
        </p:nvSpPr>
        <p:spPr bwMode="auto">
          <a:xfrm>
            <a:off x="2236515" y="5755501"/>
            <a:ext cx="2026196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r>
              <a:rPr lang="en-US" sz="3600">
                <a:solidFill>
                  <a:srgbClr val="FFFFFF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Marketing</a:t>
            </a:r>
          </a:p>
        </p:txBody>
      </p:sp>
      <p:sp>
        <p:nvSpPr>
          <p:cNvPr id="18459" name="Rectangle 26"/>
          <p:cNvSpPr>
            <a:spLocks/>
          </p:cNvSpPr>
          <p:nvPr/>
        </p:nvSpPr>
        <p:spPr bwMode="auto">
          <a:xfrm>
            <a:off x="0" y="3835400"/>
            <a:ext cx="24371301" cy="44704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254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eaLnBrk="1" hangingPunct="1"/>
            <a:endParaRPr lang="en-US" dirty="0">
              <a:latin typeface="Aleo" panose="020F0502020204030203" pitchFamily="34" charset="0"/>
            </a:endParaRPr>
          </a:p>
        </p:txBody>
      </p:sp>
      <p:grpSp>
        <p:nvGrpSpPr>
          <p:cNvPr id="18460" name="Group 30"/>
          <p:cNvGrpSpPr>
            <a:grpSpLocks/>
          </p:cNvGrpSpPr>
          <p:nvPr/>
        </p:nvGrpSpPr>
        <p:grpSpPr bwMode="auto">
          <a:xfrm>
            <a:off x="5535613" y="5492750"/>
            <a:ext cx="12777787" cy="1041400"/>
            <a:chOff x="0" y="0"/>
            <a:chExt cx="8048" cy="656"/>
          </a:xfrm>
        </p:grpSpPr>
        <p:sp>
          <p:nvSpPr>
            <p:cNvPr id="18485" name="AutoShape 27"/>
            <p:cNvSpPr>
              <a:spLocks/>
            </p:cNvSpPr>
            <p:nvPr/>
          </p:nvSpPr>
          <p:spPr bwMode="auto">
            <a:xfrm rot="-8099999">
              <a:off x="3792" y="96"/>
              <a:ext cx="464" cy="464"/>
            </a:xfrm>
            <a:prstGeom prst="rtTriangle">
              <a:avLst/>
            </a:prstGeom>
            <a:solidFill>
              <a:srgbClr val="66295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6" name="AutoShape 28"/>
            <p:cNvSpPr>
              <a:spLocks/>
            </p:cNvSpPr>
            <p:nvPr/>
          </p:nvSpPr>
          <p:spPr bwMode="auto">
            <a:xfrm rot="-8099999">
              <a:off x="96" y="96"/>
              <a:ext cx="464" cy="464"/>
            </a:xfrm>
            <a:prstGeom prst="rtTriangle">
              <a:avLst/>
            </a:prstGeom>
            <a:solidFill>
              <a:srgbClr val="56BDA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  <p:sp>
          <p:nvSpPr>
            <p:cNvPr id="18487" name="AutoShape 29"/>
            <p:cNvSpPr>
              <a:spLocks/>
            </p:cNvSpPr>
            <p:nvPr/>
          </p:nvSpPr>
          <p:spPr bwMode="auto">
            <a:xfrm rot="-8099999">
              <a:off x="7488" y="96"/>
              <a:ext cx="464" cy="464"/>
            </a:xfrm>
            <a:prstGeom prst="rtTriangle">
              <a:avLst/>
            </a:prstGeom>
            <a:solidFill>
              <a:srgbClr val="E08A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254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endParaRPr lang="en-US" dirty="0">
                <a:latin typeface="Aleo" panose="020F0502020204030203" pitchFamily="34" charset="0"/>
              </a:endParaRPr>
            </a:p>
          </p:txBody>
        </p:sp>
      </p:grpSp>
      <p:grpSp>
        <p:nvGrpSpPr>
          <p:cNvPr id="6" name="Grupa 5"/>
          <p:cNvGrpSpPr/>
          <p:nvPr/>
        </p:nvGrpSpPr>
        <p:grpSpPr>
          <a:xfrm>
            <a:off x="982264" y="4114800"/>
            <a:ext cx="4680000" cy="7150795"/>
            <a:chOff x="982264" y="4114800"/>
            <a:chExt cx="4680000" cy="7150793"/>
          </a:xfrm>
        </p:grpSpPr>
        <p:sp>
          <p:nvSpPr>
            <p:cNvPr id="18458" name="Rectangle 25"/>
            <p:cNvSpPr>
              <a:spLocks/>
            </p:cNvSpPr>
            <p:nvPr/>
          </p:nvSpPr>
          <p:spPr bwMode="auto">
            <a:xfrm>
              <a:off x="982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2" name="Grupa 1"/>
            <p:cNvGrpSpPr/>
            <p:nvPr/>
          </p:nvGrpSpPr>
          <p:grpSpPr>
            <a:xfrm>
              <a:off x="1346200" y="4114800"/>
              <a:ext cx="3797300" cy="3797300"/>
              <a:chOff x="1346200" y="4114800"/>
              <a:chExt cx="3797300" cy="3797300"/>
            </a:xfrm>
          </p:grpSpPr>
          <p:grpSp>
            <p:nvGrpSpPr>
              <p:cNvPr id="18480" name="Group 34"/>
              <p:cNvGrpSpPr>
                <a:grpSpLocks/>
              </p:cNvGrpSpPr>
              <p:nvPr/>
            </p:nvGrpSpPr>
            <p:grpSpPr bwMode="auto">
              <a:xfrm>
                <a:off x="1346200" y="4114800"/>
                <a:ext cx="3797300" cy="3797300"/>
                <a:chOff x="0" y="0"/>
                <a:chExt cx="2392" cy="2392"/>
              </a:xfrm>
            </p:grpSpPr>
            <p:sp>
              <p:nvSpPr>
                <p:cNvPr id="18482" name="Oval 31"/>
                <p:cNvSpPr>
                  <a:spLocks/>
                </p:cNvSpPr>
                <p:nvPr/>
              </p:nvSpPr>
              <p:spPr bwMode="auto">
                <a:xfrm>
                  <a:off x="0" y="0"/>
                  <a:ext cx="2392" cy="2392"/>
                </a:xfrm>
                <a:prstGeom prst="ellipse">
                  <a:avLst/>
                </a:prstGeom>
                <a:solidFill>
                  <a:srgbClr val="56BDA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3" name="Freeform 32"/>
                <p:cNvSpPr>
                  <a:spLocks/>
                </p:cNvSpPr>
                <p:nvPr/>
              </p:nvSpPr>
              <p:spPr bwMode="auto">
                <a:xfrm>
                  <a:off x="942" y="640"/>
                  <a:ext cx="1441" cy="1702"/>
                </a:xfrm>
                <a:custGeom>
                  <a:avLst/>
                  <a:gdLst>
                    <a:gd name="T0" fmla="*/ 0 w 20511"/>
                    <a:gd name="T1" fmla="*/ 1341 h 21600"/>
                    <a:gd name="T2" fmla="*/ 584 w 20511"/>
                    <a:gd name="T3" fmla="*/ 1702 h 21600"/>
                    <a:gd name="T4" fmla="*/ 1436 w 20511"/>
                    <a:gd name="T5" fmla="*/ 411 h 21600"/>
                    <a:gd name="T6" fmla="*/ 858 w 20511"/>
                    <a:gd name="T7" fmla="*/ 0 h 21600"/>
                    <a:gd name="T8" fmla="*/ 0 w 20511"/>
                    <a:gd name="T9" fmla="*/ 1341 h 21600"/>
                    <a:gd name="T10" fmla="*/ 0 w 20511"/>
                    <a:gd name="T11" fmla="*/ 1341 h 21600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0" t="0" r="r" b="b"/>
                  <a:pathLst>
                    <a:path w="20511" h="21600">
                      <a:moveTo>
                        <a:pt x="0" y="17020"/>
                      </a:moveTo>
                      <a:lnTo>
                        <a:pt x="8318" y="21600"/>
                      </a:lnTo>
                      <a:cubicBezTo>
                        <a:pt x="8318" y="21600"/>
                        <a:pt x="21600" y="18553"/>
                        <a:pt x="20439" y="5213"/>
                      </a:cubicBezTo>
                      <a:lnTo>
                        <a:pt x="12208" y="0"/>
                      </a:lnTo>
                      <a:lnTo>
                        <a:pt x="0" y="17020"/>
                      </a:lnTo>
                      <a:close/>
                      <a:moveTo>
                        <a:pt x="0" y="17020"/>
                      </a:moveTo>
                    </a:path>
                  </a:pathLst>
                </a:custGeom>
                <a:solidFill>
                  <a:srgbClr val="3B927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 cap="flat">
                      <a:solidFill>
                        <a:schemeClr val="tx1"/>
                      </a:solidFill>
                      <a:miter lim="800000"/>
                      <a:headEnd type="none" w="med" len="med"/>
                      <a:tailEnd type="none" w="med" len="med"/>
                    </a14:hiddenLine>
                  </a:ext>
                </a:extLst>
              </p:spPr>
              <p:txBody>
                <a:bodyPr lIns="0" tIns="0" rIns="0" bIns="0"/>
                <a:lstStyle/>
                <a:p>
                  <a:endParaRPr lang="en-US" dirty="0">
                    <a:latin typeface="Aleo" panose="020F0502020204030203" pitchFamily="34" charset="0"/>
                  </a:endParaRPr>
                </a:p>
              </p:txBody>
            </p:sp>
            <p:sp>
              <p:nvSpPr>
                <p:cNvPr id="18484" name="Oval 33"/>
                <p:cNvSpPr>
                  <a:spLocks/>
                </p:cNvSpPr>
                <p:nvPr/>
              </p:nvSpPr>
              <p:spPr bwMode="auto">
                <a:xfrm>
                  <a:off x="362" y="362"/>
                  <a:ext cx="1649" cy="1649"/>
                </a:xfrm>
                <a:prstGeom prst="ellipse">
                  <a:avLst/>
                </a:prstGeom>
                <a:solidFill>
                  <a:srgbClr val="62CBB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317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/>
                <a:lstStyle>
                  <a:lvl1pPr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1pPr>
                  <a:lvl2pPr marL="742950" indent="-28575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2pPr>
                  <a:lvl3pPr marL="11430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3pPr>
                  <a:lvl4pPr marL="16002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4pPr>
                  <a:lvl5pPr marL="2057400" indent="-228600" algn="ctr"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5600">
                      <a:solidFill>
                        <a:srgbClr val="000000"/>
                      </a:solidFill>
                      <a:latin typeface="Gill Sans" charset="0"/>
                      <a:ea typeface="ヒラギノ角ゴ ProN W3" charset="0"/>
                      <a:cs typeface="ヒラギノ角ゴ ProN W3" charset="0"/>
                      <a:sym typeface="Gill Sans" charset="0"/>
                    </a:defRPr>
                  </a:lvl9pPr>
                </a:lstStyle>
                <a:p>
                  <a:pPr eaLnBrk="1" hangingPunct="1"/>
                  <a:endParaRPr lang="en-US" dirty="0">
                    <a:latin typeface="Aleo" panose="020F0502020204030203" pitchFamily="34" charset="0"/>
                  </a:endParaRPr>
                </a:p>
              </p:txBody>
            </p:sp>
          </p:grpSp>
          <p:sp>
            <p:nvSpPr>
              <p:cNvPr id="18481" name="Rectangle 35"/>
              <p:cNvSpPr>
                <a:spLocks/>
              </p:cNvSpPr>
              <p:nvPr/>
            </p:nvSpPr>
            <p:spPr bwMode="auto">
              <a:xfrm>
                <a:off x="2159574" y="5755500"/>
                <a:ext cx="2180084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Marketing</a:t>
                </a:r>
              </a:p>
            </p:txBody>
          </p:sp>
        </p:grpSp>
      </p:grpSp>
      <p:grpSp>
        <p:nvGrpSpPr>
          <p:cNvPr id="8" name="Grupa 7"/>
          <p:cNvGrpSpPr/>
          <p:nvPr/>
        </p:nvGrpSpPr>
        <p:grpSpPr>
          <a:xfrm>
            <a:off x="12920264" y="4114800"/>
            <a:ext cx="4680000" cy="8258792"/>
            <a:chOff x="12920263" y="4114800"/>
            <a:chExt cx="4680000" cy="8258791"/>
          </a:xfrm>
        </p:grpSpPr>
        <p:sp>
          <p:nvSpPr>
            <p:cNvPr id="18457" name="Rectangle 24"/>
            <p:cNvSpPr>
              <a:spLocks/>
            </p:cNvSpPr>
            <p:nvPr/>
          </p:nvSpPr>
          <p:spPr bwMode="auto">
            <a:xfrm>
              <a:off x="12920263" y="8495606"/>
              <a:ext cx="4680000" cy="38779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  <a:p>
              <a:pPr eaLnBrk="1" hangingPunct="1"/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Tristique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dui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adipiscing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</a:p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magna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interdum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</a:p>
          </p:txBody>
        </p:sp>
        <p:grpSp>
          <p:nvGrpSpPr>
            <p:cNvPr id="4" name="Grupa 3"/>
            <p:cNvGrpSpPr/>
            <p:nvPr/>
          </p:nvGrpSpPr>
          <p:grpSpPr>
            <a:xfrm>
              <a:off x="13284200" y="4114800"/>
              <a:ext cx="3797300" cy="3797300"/>
              <a:chOff x="13284200" y="4114800"/>
              <a:chExt cx="3797300" cy="3797300"/>
            </a:xfrm>
          </p:grpSpPr>
          <p:sp>
            <p:nvSpPr>
              <p:cNvPr id="18477" name="Oval 37"/>
              <p:cNvSpPr>
                <a:spLocks/>
              </p:cNvSpPr>
              <p:nvPr/>
            </p:nvSpPr>
            <p:spPr bwMode="auto">
              <a:xfrm>
                <a:off x="13284200" y="4114800"/>
                <a:ext cx="3797300" cy="3797300"/>
              </a:xfrm>
              <a:prstGeom prst="ellipse">
                <a:avLst/>
              </a:prstGeom>
              <a:solidFill>
                <a:srgbClr val="E08A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8" name="Freeform 38"/>
              <p:cNvSpPr>
                <a:spLocks/>
              </p:cNvSpPr>
              <p:nvPr/>
            </p:nvSpPr>
            <p:spPr bwMode="auto">
              <a:xfrm>
                <a:off x="14779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D6731B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9" name="Oval 39"/>
              <p:cNvSpPr>
                <a:spLocks/>
              </p:cNvSpPr>
              <p:nvPr/>
            </p:nvSpPr>
            <p:spPr bwMode="auto">
              <a:xfrm>
                <a:off x="13858875" y="4689475"/>
                <a:ext cx="2617788" cy="2617788"/>
              </a:xfrm>
              <a:prstGeom prst="ellipse">
                <a:avLst/>
              </a:prstGeom>
              <a:solidFill>
                <a:srgbClr val="E39D4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6" name="Rectangle 41"/>
              <p:cNvSpPr>
                <a:spLocks/>
              </p:cNvSpPr>
              <p:nvPr/>
            </p:nvSpPr>
            <p:spPr bwMode="auto">
              <a:xfrm>
                <a:off x="13956504" y="5755501"/>
                <a:ext cx="2462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 err="1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Assesment</a:t>
                </a:r>
                <a:endParaRPr lang="en-US" sz="3600" b="1" dirty="0">
                  <a:solidFill>
                    <a:srgbClr val="FFFFFF"/>
                  </a:solidFill>
                  <a:latin typeface="Aleo" panose="020F0502020204030203" pitchFamily="34" charset="0"/>
                  <a:ea typeface="Aleo" panose="020F0502020204030203" pitchFamily="34" charset="0"/>
                  <a:cs typeface="Aleo" panose="020F0502020204030203" pitchFamily="34" charset="0"/>
                  <a:sym typeface="Aleo" panose="020F0502020204030203" pitchFamily="34" charset="0"/>
                </a:endParaRPr>
              </a:p>
            </p:txBody>
          </p:sp>
        </p:grpSp>
      </p:grpSp>
      <p:grpSp>
        <p:nvGrpSpPr>
          <p:cNvPr id="9" name="Grupa 8"/>
          <p:cNvGrpSpPr/>
          <p:nvPr/>
        </p:nvGrpSpPr>
        <p:grpSpPr>
          <a:xfrm>
            <a:off x="18889264" y="4114803"/>
            <a:ext cx="4680000" cy="6042800"/>
            <a:chOff x="18889264" y="4114800"/>
            <a:chExt cx="4680000" cy="6042799"/>
          </a:xfrm>
        </p:grpSpPr>
        <p:sp>
          <p:nvSpPr>
            <p:cNvPr id="18455" name="Rectangle 22"/>
            <p:cNvSpPr>
              <a:spLocks/>
            </p:cNvSpPr>
            <p:nvPr/>
          </p:nvSpPr>
          <p:spPr bwMode="auto">
            <a:xfrm>
              <a:off x="18889264" y="8495606"/>
              <a:ext cx="4680000" cy="16619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9253200" y="4114800"/>
              <a:ext cx="3797300" cy="3797300"/>
              <a:chOff x="19253200" y="4114800"/>
              <a:chExt cx="3797300" cy="3797300"/>
            </a:xfrm>
          </p:grpSpPr>
          <p:sp>
            <p:nvSpPr>
              <p:cNvPr id="18472" name="Oval 43"/>
              <p:cNvSpPr>
                <a:spLocks/>
              </p:cNvSpPr>
              <p:nvPr/>
            </p:nvSpPr>
            <p:spPr bwMode="auto">
              <a:xfrm>
                <a:off x="19253200" y="4114800"/>
                <a:ext cx="3797300" cy="3797300"/>
              </a:xfrm>
              <a:prstGeom prst="ellipse">
                <a:avLst/>
              </a:prstGeom>
              <a:solidFill>
                <a:srgbClr val="2C364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3" name="Freeform 44"/>
              <p:cNvSpPr>
                <a:spLocks/>
              </p:cNvSpPr>
              <p:nvPr/>
            </p:nvSpPr>
            <p:spPr bwMode="auto">
              <a:xfrm>
                <a:off x="20748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2531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4" name="Oval 45"/>
              <p:cNvSpPr>
                <a:spLocks/>
              </p:cNvSpPr>
              <p:nvPr/>
            </p:nvSpPr>
            <p:spPr bwMode="auto">
              <a:xfrm>
                <a:off x="19827875" y="4689475"/>
                <a:ext cx="2617788" cy="2617788"/>
              </a:xfrm>
              <a:prstGeom prst="ellipse">
                <a:avLst/>
              </a:prstGeom>
              <a:solidFill>
                <a:srgbClr val="3446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71" name="Rectangle 47"/>
              <p:cNvSpPr>
                <a:spLocks/>
              </p:cNvSpPr>
              <p:nvPr/>
            </p:nvSpPr>
            <p:spPr bwMode="auto">
              <a:xfrm>
                <a:off x="19878503" y="5755501"/>
                <a:ext cx="2556213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Technology</a:t>
                </a:r>
              </a:p>
            </p:txBody>
          </p:sp>
        </p:grpSp>
      </p:grpSp>
      <p:grpSp>
        <p:nvGrpSpPr>
          <p:cNvPr id="7" name="Grupa 6"/>
          <p:cNvGrpSpPr/>
          <p:nvPr/>
        </p:nvGrpSpPr>
        <p:grpSpPr>
          <a:xfrm>
            <a:off x="6951264" y="4114800"/>
            <a:ext cx="4680000" cy="7150795"/>
            <a:chOff x="6951264" y="4114800"/>
            <a:chExt cx="4680000" cy="7150793"/>
          </a:xfrm>
        </p:grpSpPr>
        <p:sp>
          <p:nvSpPr>
            <p:cNvPr id="18456" name="Rectangle 23"/>
            <p:cNvSpPr>
              <a:spLocks/>
            </p:cNvSpPr>
            <p:nvPr/>
          </p:nvSpPr>
          <p:spPr bwMode="auto">
            <a:xfrm>
              <a:off x="6951264" y="8495605"/>
              <a:ext cx="4680000" cy="27699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Integer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convallis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nibh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necorci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porttitor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eget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suscipitarcu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bibendum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Sed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dolor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odio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,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aliquet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 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tincidunt</a:t>
              </a:r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.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7315200" y="4114800"/>
              <a:ext cx="3797300" cy="3797300"/>
              <a:chOff x="7315200" y="4114800"/>
              <a:chExt cx="3797300" cy="3797300"/>
            </a:xfrm>
          </p:grpSpPr>
          <p:sp>
            <p:nvSpPr>
              <p:cNvPr id="18467" name="Oval 49"/>
              <p:cNvSpPr>
                <a:spLocks/>
              </p:cNvSpPr>
              <p:nvPr/>
            </p:nvSpPr>
            <p:spPr bwMode="auto">
              <a:xfrm>
                <a:off x="7315200" y="4114800"/>
                <a:ext cx="3797300" cy="3797300"/>
              </a:xfrm>
              <a:prstGeom prst="ellipse">
                <a:avLst/>
              </a:prstGeom>
              <a:solidFill>
                <a:srgbClr val="66295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8" name="Freeform 50"/>
              <p:cNvSpPr>
                <a:spLocks/>
              </p:cNvSpPr>
              <p:nvPr/>
            </p:nvSpPr>
            <p:spPr bwMode="auto">
              <a:xfrm>
                <a:off x="8810625" y="5130800"/>
                <a:ext cx="2287588" cy="2701925"/>
              </a:xfrm>
              <a:custGeom>
                <a:avLst/>
                <a:gdLst>
                  <a:gd name="T0" fmla="*/ 0 w 20511"/>
                  <a:gd name="T1" fmla="*/ 1341 h 21600"/>
                  <a:gd name="T2" fmla="*/ 584 w 20511"/>
                  <a:gd name="T3" fmla="*/ 1702 h 21600"/>
                  <a:gd name="T4" fmla="*/ 1436 w 20511"/>
                  <a:gd name="T5" fmla="*/ 411 h 21600"/>
                  <a:gd name="T6" fmla="*/ 858 w 20511"/>
                  <a:gd name="T7" fmla="*/ 0 h 21600"/>
                  <a:gd name="T8" fmla="*/ 0 w 20511"/>
                  <a:gd name="T9" fmla="*/ 1341 h 21600"/>
                  <a:gd name="T10" fmla="*/ 0 w 20511"/>
                  <a:gd name="T11" fmla="*/ 1341 h 2160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20511" h="21600">
                    <a:moveTo>
                      <a:pt x="0" y="17020"/>
                    </a:moveTo>
                    <a:lnTo>
                      <a:pt x="8318" y="21600"/>
                    </a:lnTo>
                    <a:cubicBezTo>
                      <a:pt x="8318" y="21600"/>
                      <a:pt x="21600" y="18553"/>
                      <a:pt x="20439" y="5213"/>
                    </a:cubicBezTo>
                    <a:lnTo>
                      <a:pt x="12208" y="0"/>
                    </a:lnTo>
                    <a:lnTo>
                      <a:pt x="0" y="17020"/>
                    </a:lnTo>
                    <a:close/>
                    <a:moveTo>
                      <a:pt x="0" y="17020"/>
                    </a:moveTo>
                  </a:path>
                </a:pathLst>
              </a:custGeom>
              <a:solidFill>
                <a:srgbClr val="54244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9" name="Oval 51"/>
              <p:cNvSpPr>
                <a:spLocks/>
              </p:cNvSpPr>
              <p:nvPr/>
            </p:nvSpPr>
            <p:spPr bwMode="auto">
              <a:xfrm>
                <a:off x="7889875" y="4689475"/>
                <a:ext cx="2617788" cy="2617788"/>
              </a:xfrm>
              <a:prstGeom prst="ellipse">
                <a:avLst/>
              </a:prstGeom>
              <a:solidFill>
                <a:srgbClr val="772F6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317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18466" name="Rectangle 53"/>
              <p:cNvSpPr>
                <a:spLocks/>
              </p:cNvSpPr>
              <p:nvPr/>
            </p:nvSpPr>
            <p:spPr bwMode="auto">
              <a:xfrm>
                <a:off x="8321630" y="5755500"/>
                <a:ext cx="1795555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1pPr>
                <a:lvl2pPr marL="742950" indent="-28575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2pPr>
                <a:lvl3pPr marL="11430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3pPr>
                <a:lvl4pPr marL="16002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4pPr>
                <a:lvl5pPr marL="2057400" indent="-228600" algn="ctr"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5600">
                    <a:solidFill>
                      <a:srgbClr val="000000"/>
                    </a:solidFill>
                    <a:latin typeface="Gill Sans" charset="0"/>
                    <a:ea typeface="ヒラギノ角ゴ ProN W3" charset="0"/>
                    <a:cs typeface="ヒラギノ角ゴ ProN W3" charset="0"/>
                    <a:sym typeface="Gill Sans" charset="0"/>
                  </a:defRPr>
                </a:lvl9pPr>
              </a:lstStyle>
              <a:p>
                <a:pPr eaLnBrk="1" hangingPunct="1"/>
                <a:r>
                  <a:rPr lang="en-US" sz="3600" b="1" dirty="0">
                    <a:solidFill>
                      <a:srgbClr val="FFFFFF"/>
                    </a:solidFill>
                    <a:latin typeface="Aleo" panose="020F0502020204030203" pitchFamily="34" charset="0"/>
                    <a:ea typeface="Aleo" panose="020F0502020204030203" pitchFamily="34" charset="0"/>
                    <a:cs typeface="Aleo" panose="020F0502020204030203" pitchFamily="34" charset="0"/>
                    <a:sym typeface="Aleo" panose="020F0502020204030203" pitchFamily="34" charset="0"/>
                  </a:rPr>
                  <a:t>Training</a:t>
                </a:r>
              </a:p>
            </p:txBody>
          </p:sp>
        </p:grpSp>
      </p:grp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3"/>
          <p:cNvSpPr>
            <a:spLocks/>
          </p:cNvSpPr>
          <p:nvPr/>
        </p:nvSpPr>
        <p:spPr bwMode="auto">
          <a:xfrm>
            <a:off x="18807464" y="1704199"/>
            <a:ext cx="444702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+ 48 786 54 23</a:t>
            </a:r>
          </a:p>
        </p:txBody>
      </p:sp>
      <p:sp>
        <p:nvSpPr>
          <p:cNvPr id="20501" name="Rectangle 20"/>
          <p:cNvSpPr>
            <a:spLocks/>
          </p:cNvSpPr>
          <p:nvPr/>
        </p:nvSpPr>
        <p:spPr bwMode="auto">
          <a:xfrm>
            <a:off x="360000" y="660400"/>
            <a:ext cx="14400000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l" eaLnBrk="1" hangingPunct="1"/>
            <a:r>
              <a:rPr lang="en-US" sz="9300" b="1" dirty="0">
                <a:solidFill>
                  <a:srgbClr val="3C3C3C"/>
                </a:solidFill>
                <a:latin typeface="Aleo" panose="020F0502020204030203" pitchFamily="34" charset="0"/>
                <a:ea typeface="Aleo" panose="020F0502020204030203" pitchFamily="34" charset="0"/>
                <a:cs typeface="Aleo" panose="020F0502020204030203" pitchFamily="34" charset="0"/>
                <a:sym typeface="Aleo" panose="020F0502020204030203" pitchFamily="34" charset="0"/>
              </a:rPr>
              <a:t>Contact</a:t>
            </a:r>
          </a:p>
        </p:txBody>
      </p:sp>
      <p:sp>
        <p:nvSpPr>
          <p:cNvPr id="20502" name="Rectangle 21"/>
          <p:cNvSpPr>
            <a:spLocks/>
          </p:cNvSpPr>
          <p:nvPr/>
        </p:nvSpPr>
        <p:spPr bwMode="auto">
          <a:xfrm>
            <a:off x="18024648" y="889000"/>
            <a:ext cx="522984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algn="ctr"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56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r" eaLnBrk="1" hangingPunct="1"/>
            <a:r>
              <a:rPr lang="en-US" sz="4300" b="1" dirty="0">
                <a:solidFill>
                  <a:srgbClr val="3C3C3C"/>
                </a:solidFill>
                <a:latin typeface="Ale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rPr>
              <a:t>John Doe</a:t>
            </a:r>
          </a:p>
        </p:txBody>
      </p:sp>
      <p:grpSp>
        <p:nvGrpSpPr>
          <p:cNvPr id="14" name="Grupa 13"/>
          <p:cNvGrpSpPr/>
          <p:nvPr/>
        </p:nvGrpSpPr>
        <p:grpSpPr>
          <a:xfrm>
            <a:off x="15722601" y="3556000"/>
            <a:ext cx="6963240" cy="1600200"/>
            <a:chOff x="15722600" y="3556000"/>
            <a:chExt cx="6963240" cy="1600200"/>
          </a:xfrm>
        </p:grpSpPr>
        <p:sp>
          <p:nvSpPr>
            <p:cNvPr id="20485" name="Rectangle 4"/>
            <p:cNvSpPr>
              <a:spLocks/>
            </p:cNvSpPr>
            <p:nvPr/>
          </p:nvSpPr>
          <p:spPr bwMode="auto">
            <a:xfrm>
              <a:off x="17664608" y="4079101"/>
              <a:ext cx="50212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johndoe23</a:t>
              </a:r>
            </a:p>
          </p:txBody>
        </p:sp>
        <p:grpSp>
          <p:nvGrpSpPr>
            <p:cNvPr id="13" name="Grupa 12"/>
            <p:cNvGrpSpPr/>
            <p:nvPr/>
          </p:nvGrpSpPr>
          <p:grpSpPr>
            <a:xfrm>
              <a:off x="15722600" y="3556000"/>
              <a:ext cx="1600200" cy="1600200"/>
              <a:chOff x="15722600" y="3556000"/>
              <a:chExt cx="1600200" cy="1600200"/>
            </a:xfrm>
          </p:grpSpPr>
          <p:sp>
            <p:nvSpPr>
              <p:cNvPr id="20498" name="AutoShape 17"/>
              <p:cNvSpPr>
                <a:spLocks/>
              </p:cNvSpPr>
              <p:nvPr/>
            </p:nvSpPr>
            <p:spPr bwMode="auto">
              <a:xfrm>
                <a:off x="15722600" y="3556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9" name="Freeform 18"/>
              <p:cNvSpPr>
                <a:spLocks/>
              </p:cNvSpPr>
              <p:nvPr/>
            </p:nvSpPr>
            <p:spPr bwMode="auto">
              <a:xfrm>
                <a:off x="16179800" y="4181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500" name="AutoShape 19"/>
              <p:cNvSpPr>
                <a:spLocks/>
              </p:cNvSpPr>
              <p:nvPr/>
            </p:nvSpPr>
            <p:spPr bwMode="auto">
              <a:xfrm>
                <a:off x="15951200" y="3784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7" name="Picture 2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129000" y="3949700"/>
                <a:ext cx="812800" cy="8128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8" name="Grupa 7"/>
          <p:cNvGrpSpPr/>
          <p:nvPr/>
        </p:nvGrpSpPr>
        <p:grpSpPr>
          <a:xfrm>
            <a:off x="14973299" y="5029200"/>
            <a:ext cx="7729061" cy="1600200"/>
            <a:chOff x="14973300" y="5029200"/>
            <a:chExt cx="7729060" cy="1600200"/>
          </a:xfrm>
        </p:grpSpPr>
        <p:sp>
          <p:nvSpPr>
            <p:cNvPr id="20503" name="Rectangle 22"/>
            <p:cNvSpPr>
              <a:spLocks/>
            </p:cNvSpPr>
            <p:nvPr/>
          </p:nvSpPr>
          <p:spPr bwMode="auto">
            <a:xfrm>
              <a:off x="16944529" y="5552301"/>
              <a:ext cx="57578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john.doe@gmail.com</a:t>
              </a:r>
            </a:p>
          </p:txBody>
        </p:sp>
        <p:grpSp>
          <p:nvGrpSpPr>
            <p:cNvPr id="3" name="Grupa 2"/>
            <p:cNvGrpSpPr/>
            <p:nvPr/>
          </p:nvGrpSpPr>
          <p:grpSpPr>
            <a:xfrm>
              <a:off x="14973300" y="5029200"/>
              <a:ext cx="1600200" cy="1600200"/>
              <a:chOff x="14973300" y="5029200"/>
              <a:chExt cx="1600200" cy="1600200"/>
            </a:xfrm>
          </p:grpSpPr>
          <p:sp>
            <p:nvSpPr>
              <p:cNvPr id="20495" name="AutoShape 14"/>
              <p:cNvSpPr>
                <a:spLocks/>
              </p:cNvSpPr>
              <p:nvPr/>
            </p:nvSpPr>
            <p:spPr bwMode="auto">
              <a:xfrm>
                <a:off x="14973300" y="50292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6" name="Freeform 15"/>
              <p:cNvSpPr>
                <a:spLocks/>
              </p:cNvSpPr>
              <p:nvPr/>
            </p:nvSpPr>
            <p:spPr bwMode="auto">
              <a:xfrm>
                <a:off x="15430500" y="5654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7" name="AutoShape 16"/>
              <p:cNvSpPr>
                <a:spLocks/>
              </p:cNvSpPr>
              <p:nvPr/>
            </p:nvSpPr>
            <p:spPr bwMode="auto">
              <a:xfrm>
                <a:off x="15189200" y="52832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8" name="Picture 27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90800" y="53848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6" name="Grupa 15"/>
          <p:cNvGrpSpPr/>
          <p:nvPr/>
        </p:nvGrpSpPr>
        <p:grpSpPr>
          <a:xfrm>
            <a:off x="14173201" y="6477000"/>
            <a:ext cx="8528664" cy="1600200"/>
            <a:chOff x="14173200" y="6477000"/>
            <a:chExt cx="8528664" cy="1600200"/>
          </a:xfrm>
        </p:grpSpPr>
        <p:sp>
          <p:nvSpPr>
            <p:cNvPr id="20504" name="Rectangle 23"/>
            <p:cNvSpPr>
              <a:spLocks/>
            </p:cNvSpPr>
            <p:nvPr/>
          </p:nvSpPr>
          <p:spPr bwMode="auto">
            <a:xfrm>
              <a:off x="16080432" y="7000101"/>
              <a:ext cx="6621432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twitter.com/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5" name="Grupa 14"/>
            <p:cNvGrpSpPr/>
            <p:nvPr/>
          </p:nvGrpSpPr>
          <p:grpSpPr>
            <a:xfrm>
              <a:off x="14173200" y="6477000"/>
              <a:ext cx="1600200" cy="1600200"/>
              <a:chOff x="14173200" y="6477000"/>
              <a:chExt cx="1600200" cy="1600200"/>
            </a:xfrm>
          </p:grpSpPr>
          <p:sp>
            <p:nvSpPr>
              <p:cNvPr id="20492" name="AutoShape 11"/>
              <p:cNvSpPr>
                <a:spLocks/>
              </p:cNvSpPr>
              <p:nvPr/>
            </p:nvSpPr>
            <p:spPr bwMode="auto">
              <a:xfrm>
                <a:off x="14173200" y="6477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3" name="Freeform 12"/>
              <p:cNvSpPr>
                <a:spLocks/>
              </p:cNvSpPr>
              <p:nvPr/>
            </p:nvSpPr>
            <p:spPr bwMode="auto">
              <a:xfrm>
                <a:off x="14630400" y="7102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4" name="AutoShape 13"/>
              <p:cNvSpPr>
                <a:spLocks/>
              </p:cNvSpPr>
              <p:nvPr/>
            </p:nvSpPr>
            <p:spPr bwMode="auto">
              <a:xfrm>
                <a:off x="14401800" y="6705600"/>
                <a:ext cx="1149350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09" name="Picture 2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503400" y="67945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0" name="Grupa 9"/>
          <p:cNvGrpSpPr/>
          <p:nvPr/>
        </p:nvGrpSpPr>
        <p:grpSpPr>
          <a:xfrm>
            <a:off x="13423903" y="7948612"/>
            <a:ext cx="9254525" cy="1600200"/>
            <a:chOff x="13423900" y="7948613"/>
            <a:chExt cx="9254524" cy="1600200"/>
          </a:xfrm>
        </p:grpSpPr>
        <p:sp>
          <p:nvSpPr>
            <p:cNvPr id="20505" name="Rectangle 24"/>
            <p:cNvSpPr>
              <a:spLocks/>
            </p:cNvSpPr>
            <p:nvPr/>
          </p:nvSpPr>
          <p:spPr bwMode="auto">
            <a:xfrm>
              <a:off x="15360353" y="8514184"/>
              <a:ext cx="731807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facebook.com/</a:t>
              </a:r>
              <a:r>
                <a:rPr lang="en-US" sz="3600" dirty="0" err="1">
                  <a:solidFill>
                    <a:srgbClr val="3C3C3C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rgbClr val="3C3C3C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5" name="Grupa 4"/>
            <p:cNvGrpSpPr/>
            <p:nvPr/>
          </p:nvGrpSpPr>
          <p:grpSpPr>
            <a:xfrm>
              <a:off x="13423900" y="7948613"/>
              <a:ext cx="1600200" cy="1600200"/>
              <a:chOff x="13423900" y="7948613"/>
              <a:chExt cx="1600200" cy="1600200"/>
            </a:xfrm>
          </p:grpSpPr>
          <p:sp>
            <p:nvSpPr>
              <p:cNvPr id="20489" name="AutoShape 8"/>
              <p:cNvSpPr>
                <a:spLocks/>
              </p:cNvSpPr>
              <p:nvPr/>
            </p:nvSpPr>
            <p:spPr bwMode="auto">
              <a:xfrm>
                <a:off x="13423900" y="7948613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48A2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rgbClr val="00BAFB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0" name="Freeform 9"/>
              <p:cNvSpPr>
                <a:spLocks/>
              </p:cNvSpPr>
              <p:nvPr/>
            </p:nvSpPr>
            <p:spPr bwMode="auto">
              <a:xfrm>
                <a:off x="13881100" y="85756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DA730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91" name="AutoShape 10"/>
              <p:cNvSpPr>
                <a:spLocks/>
              </p:cNvSpPr>
              <p:nvPr/>
            </p:nvSpPr>
            <p:spPr bwMode="auto">
              <a:xfrm>
                <a:off x="13652500" y="8177213"/>
                <a:ext cx="1149350" cy="1150937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E89D45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0" name="Picture 2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754100" y="82804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  <p:grpSp>
        <p:nvGrpSpPr>
          <p:cNvPr id="18" name="Grupa 17"/>
          <p:cNvGrpSpPr/>
          <p:nvPr/>
        </p:nvGrpSpPr>
        <p:grpSpPr>
          <a:xfrm>
            <a:off x="12585703" y="9398000"/>
            <a:ext cx="10164733" cy="1600200"/>
            <a:chOff x="12585700" y="9398000"/>
            <a:chExt cx="10164732" cy="1600200"/>
          </a:xfrm>
        </p:grpSpPr>
        <p:sp>
          <p:nvSpPr>
            <p:cNvPr id="20506" name="Rectangle 25"/>
            <p:cNvSpPr>
              <a:spLocks/>
            </p:cNvSpPr>
            <p:nvPr/>
          </p:nvSpPr>
          <p:spPr bwMode="auto">
            <a:xfrm>
              <a:off x="14503401" y="9921101"/>
              <a:ext cx="8247031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>
              <a:lvl1pPr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1pPr>
              <a:lvl2pPr marL="742950" indent="-28575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2pPr>
              <a:lvl3pPr marL="11430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3pPr>
              <a:lvl4pPr marL="16002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4pPr>
              <a:lvl5pPr marL="2057400" indent="-228600" algn="ctr"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5600">
                  <a:solidFill>
                    <a:srgbClr val="000000"/>
                  </a:solidFill>
                  <a:latin typeface="Gill Sans" charset="0"/>
                  <a:ea typeface="ヒラギノ角ゴ ProN W3" charset="0"/>
                  <a:cs typeface="ヒラギノ角ゴ ProN W3" charset="0"/>
                  <a:sym typeface="Gill Sans" charset="0"/>
                </a:defRPr>
              </a:lvl9pPr>
            </a:lstStyle>
            <a:p>
              <a:pPr algn="l" eaLnBrk="1" hangingPunct="1"/>
              <a:r>
                <a:rPr lang="en-US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pinterest.com</a:t>
              </a:r>
              <a:r>
                <a:rPr lang="pl-PL" sz="3600" dirty="0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/</a:t>
              </a:r>
              <a:r>
                <a:rPr lang="en-US" sz="3600" dirty="0" err="1">
                  <a:solidFill>
                    <a:schemeClr val="tx1"/>
                  </a:solidFill>
                  <a:latin typeface="Lato Light" panose="020F0302020204030203" pitchFamily="34" charset="0"/>
                  <a:ea typeface="Lato" panose="020F0502020204030203" pitchFamily="34" charset="0"/>
                  <a:cs typeface="Lato" panose="020F0502020204030203" pitchFamily="34" charset="0"/>
                  <a:sym typeface="Lato" panose="020F0502020204030203" pitchFamily="34" charset="0"/>
                </a:rPr>
                <a:t>johndoe</a:t>
              </a:r>
              <a:endParaRPr lang="en-US" sz="3600" dirty="0">
                <a:solidFill>
                  <a:schemeClr val="tx1"/>
                </a:solidFill>
                <a:latin typeface="Lato Light" panose="020F0302020204030203" pitchFamily="34" charset="0"/>
                <a:ea typeface="Lato" panose="020F0502020204030203" pitchFamily="34" charset="0"/>
                <a:cs typeface="Lato" panose="020F0502020204030203" pitchFamily="34" charset="0"/>
                <a:sym typeface="Lato" panose="020F0502020204030203" pitchFamily="34" charset="0"/>
              </a:endParaRPr>
            </a:p>
          </p:txBody>
        </p:sp>
        <p:grpSp>
          <p:nvGrpSpPr>
            <p:cNvPr id="17" name="Grupa 16"/>
            <p:cNvGrpSpPr/>
            <p:nvPr/>
          </p:nvGrpSpPr>
          <p:grpSpPr>
            <a:xfrm>
              <a:off x="12585700" y="9398000"/>
              <a:ext cx="1600200" cy="1600200"/>
              <a:chOff x="12585700" y="9398000"/>
              <a:chExt cx="1600200" cy="1600200"/>
            </a:xfrm>
          </p:grpSpPr>
          <p:sp>
            <p:nvSpPr>
              <p:cNvPr id="20486" name="AutoShape 5"/>
              <p:cNvSpPr>
                <a:spLocks/>
              </p:cNvSpPr>
              <p:nvPr/>
            </p:nvSpPr>
            <p:spPr bwMode="auto">
              <a:xfrm>
                <a:off x="12585700" y="9398000"/>
                <a:ext cx="1600200" cy="160020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672952"/>
              </a:solidFill>
              <a:ln>
                <a:solidFill>
                  <a:srgbClr val="672952"/>
                </a:solidFill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7" name="Freeform 6"/>
              <p:cNvSpPr>
                <a:spLocks/>
              </p:cNvSpPr>
              <p:nvPr/>
            </p:nvSpPr>
            <p:spPr bwMode="auto">
              <a:xfrm>
                <a:off x="13042900" y="10023475"/>
                <a:ext cx="1035050" cy="919163"/>
              </a:xfrm>
              <a:custGeom>
                <a:avLst/>
                <a:gdLst>
                  <a:gd name="T0" fmla="*/ 429737 w 21600"/>
                  <a:gd name="T1" fmla="*/ 919163 h 21600"/>
                  <a:gd name="T2" fmla="*/ 1035050 w 21600"/>
                  <a:gd name="T3" fmla="*/ 575073 h 21600"/>
                  <a:gd name="T4" fmla="*/ 1031360 w 21600"/>
                  <a:gd name="T5" fmla="*/ 176939 h 21600"/>
                  <a:gd name="T6" fmla="*/ 821427 w 21600"/>
                  <a:gd name="T7" fmla="*/ 0 h 21600"/>
                  <a:gd name="T8" fmla="*/ 0 w 21600"/>
                  <a:gd name="T9" fmla="*/ 552987 h 21600"/>
                  <a:gd name="T10" fmla="*/ 429737 w 21600"/>
                  <a:gd name="T11" fmla="*/ 919163 h 21600"/>
                  <a:gd name="T12" fmla="*/ 429737 w 21600"/>
                  <a:gd name="T13" fmla="*/ 919163 h 2160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0" t="0" r="r" b="b"/>
                <a:pathLst>
                  <a:path w="21600" h="21600">
                    <a:moveTo>
                      <a:pt x="8968" y="21600"/>
                    </a:moveTo>
                    <a:lnTo>
                      <a:pt x="21600" y="13514"/>
                    </a:lnTo>
                    <a:lnTo>
                      <a:pt x="21523" y="4158"/>
                    </a:lnTo>
                    <a:lnTo>
                      <a:pt x="17142" y="0"/>
                    </a:lnTo>
                    <a:lnTo>
                      <a:pt x="0" y="12995"/>
                    </a:lnTo>
                    <a:lnTo>
                      <a:pt x="8968" y="21600"/>
                    </a:lnTo>
                    <a:close/>
                    <a:moveTo>
                      <a:pt x="8968" y="21600"/>
                    </a:moveTo>
                  </a:path>
                </a:pathLst>
              </a:custGeom>
              <a:solidFill>
                <a:srgbClr val="421A3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25400" cap="flat">
                    <a:solidFill>
                      <a:schemeClr val="tx1"/>
                    </a:solidFill>
                    <a:miter lim="800000"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sp>
            <p:nvSpPr>
              <p:cNvPr id="20488" name="AutoShape 7"/>
              <p:cNvSpPr>
                <a:spLocks/>
              </p:cNvSpPr>
              <p:nvPr/>
            </p:nvSpPr>
            <p:spPr bwMode="auto">
              <a:xfrm>
                <a:off x="12812713" y="9626600"/>
                <a:ext cx="1150937" cy="1149350"/>
              </a:xfrm>
              <a:custGeom>
                <a:avLst/>
                <a:gdLst>
                  <a:gd name="T0" fmla="*/ 12471 w 24942"/>
                  <a:gd name="T1" fmla="*/ 0 h 21600"/>
                  <a:gd name="T2" fmla="*/ 23271 w 24942"/>
                  <a:gd name="T3" fmla="*/ 5400 h 21600"/>
                  <a:gd name="T4" fmla="*/ 23271 w 24942"/>
                  <a:gd name="T5" fmla="*/ 16200 h 21600"/>
                  <a:gd name="T6" fmla="*/ 12471 w 24942"/>
                  <a:gd name="T7" fmla="*/ 21600 h 21600"/>
                  <a:gd name="T8" fmla="*/ 1671 w 24942"/>
                  <a:gd name="T9" fmla="*/ 16200 h 21600"/>
                  <a:gd name="T10" fmla="*/ 1671 w 24942"/>
                  <a:gd name="T11" fmla="*/ 5400 h 21600"/>
                  <a:gd name="T12" fmla="*/ 12471 w 24942"/>
                  <a:gd name="T13" fmla="*/ 0 h 21600"/>
                  <a:gd name="T14" fmla="*/ 12471 w 24942"/>
                  <a:gd name="T1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942" h="21600">
                    <a:moveTo>
                      <a:pt x="12471" y="0"/>
                    </a:moveTo>
                    <a:lnTo>
                      <a:pt x="23271" y="5400"/>
                    </a:lnTo>
                    <a:lnTo>
                      <a:pt x="23271" y="16200"/>
                    </a:lnTo>
                    <a:lnTo>
                      <a:pt x="12471" y="21600"/>
                    </a:lnTo>
                    <a:lnTo>
                      <a:pt x="1671" y="16200"/>
                    </a:lnTo>
                    <a:lnTo>
                      <a:pt x="1671" y="5400"/>
                    </a:lnTo>
                    <a:lnTo>
                      <a:pt x="12471" y="0"/>
                    </a:lnTo>
                    <a:close/>
                    <a:moveTo>
                      <a:pt x="12471" y="0"/>
                    </a:moveTo>
                  </a:path>
                </a:pathLst>
              </a:custGeom>
              <a:solidFill>
                <a:srgbClr val="772F63"/>
              </a:solidFill>
              <a:ln w="25400" cap="flat">
                <a:solidFill>
                  <a:schemeClr val="tx1">
                    <a:alpha val="0"/>
                  </a:schemeClr>
                </a:solidFill>
                <a:prstDash val="solid"/>
                <a:miter lim="800000"/>
                <a:headEnd type="none" w="med" len="med"/>
                <a:tailEnd type="none" w="med" len="med"/>
              </a:ln>
            </p:spPr>
            <p:txBody>
              <a:bodyPr lIns="0" tIns="0" rIns="0" bIns="0"/>
              <a:lstStyle/>
              <a:p>
                <a:endParaRPr lang="en-US" dirty="0">
                  <a:latin typeface="Aleo" panose="020F0502020204030203" pitchFamily="34" charset="0"/>
                </a:endParaRPr>
              </a:p>
            </p:txBody>
          </p:sp>
          <p:pic>
            <p:nvPicPr>
              <p:cNvPr id="20511" name="Picture 3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903200" y="9728200"/>
                <a:ext cx="952500" cy="9525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</p:cSld>
  <p:clrMapOvr>
    <a:masterClrMapping/>
  </p:clrMapOvr>
  <p:transition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ster #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02141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ABB0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ster #4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663366"/>
      </a:accent1>
      <a:accent2>
        <a:srgbClr val="333399"/>
      </a:accent2>
      <a:accent3>
        <a:srgbClr val="F7F7F7"/>
      </a:accent3>
      <a:accent4>
        <a:srgbClr val="000000"/>
      </a:accent4>
      <a:accent5>
        <a:srgbClr val="B8ADB8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4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4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ster #5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52BEB0"/>
      </a:accent1>
      <a:accent2>
        <a:srgbClr val="333399"/>
      </a:accent2>
      <a:accent3>
        <a:srgbClr val="F7F7F7"/>
      </a:accent3>
      <a:accent4>
        <a:srgbClr val="000000"/>
      </a:accent4>
      <a:accent5>
        <a:srgbClr val="B3DBD4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5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5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ster #6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6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6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#7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7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7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Master #8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8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8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ster #10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0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0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aster #12">
  <a:themeElements>
    <a:clrScheme name="">
      <a:dk1>
        <a:srgbClr val="000000"/>
      </a:dk1>
      <a:lt1>
        <a:srgbClr val="F1F1F1"/>
      </a:lt1>
      <a:dk2>
        <a:srgbClr val="000000"/>
      </a:dk2>
      <a:lt2>
        <a:srgbClr val="808080"/>
      </a:lt2>
      <a:accent1>
        <a:srgbClr val="DFDFDF"/>
      </a:accent1>
      <a:accent2>
        <a:srgbClr val="333399"/>
      </a:accent2>
      <a:accent3>
        <a:srgbClr val="F7F7F7"/>
      </a:accent3>
      <a:accent4>
        <a:srgbClr val="000000"/>
      </a:accent4>
      <a:accent5>
        <a:srgbClr val="ECECEC"/>
      </a:accent5>
      <a:accent6>
        <a:srgbClr val="2D2D8A"/>
      </a:accent6>
      <a:hlink>
        <a:srgbClr val="009999"/>
      </a:hlink>
      <a:folHlink>
        <a:srgbClr val="99CC00"/>
      </a:folHlink>
    </a:clrScheme>
    <a:fontScheme name="Master #12">
      <a:majorFont>
        <a:latin typeface="Gill Sans"/>
        <a:ea typeface="ヒラギノ角ゴ ProN W3"/>
        <a:cs typeface="ヒラギノ角ゴ ProN W3"/>
      </a:majorFont>
      <a:minorFont>
        <a:latin typeface="Gill Sans"/>
        <a:ea typeface="ヒラギノ角ゴ ProN W3"/>
        <a:cs typeface="ヒラギノ角ゴ ProN W3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56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Gill Sans" charset="0"/>
            <a:ea typeface="ヒラギノ角ゴ ProN W3" charset="0"/>
            <a:cs typeface="ヒラギノ角ゴ ProN W3" charset="0"/>
            <a:sym typeface="Gill Sans" charset="0"/>
          </a:defRPr>
        </a:defPPr>
      </a:lstStyle>
    </a:lnDef>
  </a:objectDefaults>
  <a:extraClrSchemeLst>
    <a:extraClrScheme>
      <a:clrScheme name="Master #1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Pages>0</Pages>
  <Words>518</Words>
  <Characters>0</Characters>
  <Application>Microsoft Office PowerPoint</Application>
  <PresentationFormat>Custom</PresentationFormat>
  <Lines>0</Lines>
  <Paragraphs>74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10</vt:i4>
      </vt:variant>
    </vt:vector>
  </HeadingPairs>
  <TitlesOfParts>
    <vt:vector size="24" baseType="lpstr">
      <vt:lpstr>Aleo</vt:lpstr>
      <vt:lpstr>Arial</vt:lpstr>
      <vt:lpstr>Calibri</vt:lpstr>
      <vt:lpstr>Gill Sans</vt:lpstr>
      <vt:lpstr>Lato</vt:lpstr>
      <vt:lpstr>Lato Light</vt:lpstr>
      <vt:lpstr>Master #2</vt:lpstr>
      <vt:lpstr>Master #4</vt:lpstr>
      <vt:lpstr>Master #5</vt:lpstr>
      <vt:lpstr>Master #6</vt:lpstr>
      <vt:lpstr>Master #7</vt:lpstr>
      <vt:lpstr>Master #8</vt:lpstr>
      <vt:lpstr>Master #10</vt:lpstr>
      <vt:lpstr>Master #12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conference@thesai.org</dc:creator>
  <cp:lastModifiedBy>Rahul Bhatia</cp:lastModifiedBy>
  <cp:revision>98</cp:revision>
  <dcterms:modified xsi:type="dcterms:W3CDTF">2025-09-10T10:11:16Z</dcterms:modified>
</cp:coreProperties>
</file>